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4" r:id="rId4"/>
    <p:sldId id="258" r:id="rId5"/>
    <p:sldId id="259" r:id="rId6"/>
    <p:sldId id="263" r:id="rId7"/>
    <p:sldId id="260" r:id="rId8"/>
    <p:sldId id="261" r:id="rId9"/>
    <p:sldId id="266" r:id="rId10"/>
    <p:sldId id="26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3D7C-9C85-4433-A242-092ECE6CD3F0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089B-DDFF-4A8B-BC07-9F25F0506C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313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3D7C-9C85-4433-A242-092ECE6CD3F0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089B-DDFF-4A8B-BC07-9F25F0506C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656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3D7C-9C85-4433-A242-092ECE6CD3F0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089B-DDFF-4A8B-BC07-9F25F0506C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5296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3D7C-9C85-4433-A242-092ECE6CD3F0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089B-DDFF-4A8B-BC07-9F25F0506CCB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7986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3D7C-9C85-4433-A242-092ECE6CD3F0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089B-DDFF-4A8B-BC07-9F25F0506C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3881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3D7C-9C85-4433-A242-092ECE6CD3F0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089B-DDFF-4A8B-BC07-9F25F0506C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6154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3D7C-9C85-4433-A242-092ECE6CD3F0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089B-DDFF-4A8B-BC07-9F25F0506C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9372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3D7C-9C85-4433-A242-092ECE6CD3F0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089B-DDFF-4A8B-BC07-9F25F0506C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5168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3D7C-9C85-4433-A242-092ECE6CD3F0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089B-DDFF-4A8B-BC07-9F25F0506C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1831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3D7C-9C85-4433-A242-092ECE6CD3F0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089B-DDFF-4A8B-BC07-9F25F0506C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5283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3D7C-9C85-4433-A242-092ECE6CD3F0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089B-DDFF-4A8B-BC07-9F25F0506C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637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3D7C-9C85-4433-A242-092ECE6CD3F0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089B-DDFF-4A8B-BC07-9F25F0506C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508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3D7C-9C85-4433-A242-092ECE6CD3F0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089B-DDFF-4A8B-BC07-9F25F0506C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674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3D7C-9C85-4433-A242-092ECE6CD3F0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089B-DDFF-4A8B-BC07-9F25F0506C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135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3D7C-9C85-4433-A242-092ECE6CD3F0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089B-DDFF-4A8B-BC07-9F25F0506C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095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3D7C-9C85-4433-A242-092ECE6CD3F0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089B-DDFF-4A8B-BC07-9F25F0506C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996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3D7C-9C85-4433-A242-092ECE6CD3F0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089B-DDFF-4A8B-BC07-9F25F0506C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519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3D7C-9C85-4433-A242-092ECE6CD3F0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089B-DDFF-4A8B-BC07-9F25F0506C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329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3D7C-9C85-4433-A242-092ECE6CD3F0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089B-DDFF-4A8B-BC07-9F25F0506C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027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E053D7C-9C85-4433-A242-092ECE6CD3F0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ED089B-DDFF-4A8B-BC07-9F25F0506C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892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Self management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Developing yourself and taking responsibility</a:t>
            </a:r>
          </a:p>
          <a:p>
            <a:r>
              <a:rPr lang="en-IN" dirty="0"/>
              <a:t>Integrity and ethical conduct</a:t>
            </a:r>
          </a:p>
          <a:p>
            <a:r>
              <a:rPr lang="en-IN" dirty="0"/>
              <a:t>Personal Drive and resilience</a:t>
            </a:r>
          </a:p>
          <a:p>
            <a:pPr lvl="1"/>
            <a:r>
              <a:rPr lang="en-IN" dirty="0"/>
              <a:t>Shows perseverance in the face of obstacles and bounces back from failure</a:t>
            </a:r>
          </a:p>
          <a:p>
            <a:r>
              <a:rPr lang="en-IN" dirty="0"/>
              <a:t>Balancing work and life  issues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5602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Make a list</a:t>
            </a:r>
          </a:p>
          <a:p>
            <a:r>
              <a:rPr lang="en-IN" dirty="0"/>
              <a:t>What MUST be done</a:t>
            </a:r>
          </a:p>
          <a:p>
            <a:r>
              <a:rPr lang="en-IN" dirty="0"/>
              <a:t>What should be done</a:t>
            </a:r>
          </a:p>
          <a:p>
            <a:r>
              <a:rPr lang="en-IN" dirty="0"/>
              <a:t>What would you  LIKE to do</a:t>
            </a:r>
          </a:p>
          <a:p>
            <a:r>
              <a:rPr lang="en-IN" dirty="0"/>
              <a:t>Cut out time wasting</a:t>
            </a:r>
          </a:p>
          <a:p>
            <a:r>
              <a:rPr lang="en-IN" dirty="0"/>
              <a:t>Learn to drop unimportant activities</a:t>
            </a:r>
          </a:p>
          <a:p>
            <a:r>
              <a:rPr lang="en-IN" dirty="0"/>
              <a:t>Say no </a:t>
            </a:r>
            <a:r>
              <a:rPr lang="en-IN"/>
              <a:t>or delegate</a:t>
            </a:r>
          </a:p>
        </p:txBody>
      </p:sp>
    </p:spTree>
    <p:extLst>
      <p:ext uri="{BB962C8B-B14F-4D97-AF65-F5344CB8AC3E}">
        <p14:creationId xmlns:p14="http://schemas.microsoft.com/office/powerpoint/2010/main" val="3692327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183D-2851-44D0-A25B-DF6A732A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STRESS is very common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6CB95-729F-4FAC-8808-42B691658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Use stress in a positive way </a:t>
            </a:r>
          </a:p>
          <a:p>
            <a:pPr lvl="1"/>
            <a:r>
              <a:rPr lang="en-IN" dirty="0"/>
              <a:t>Limit, not eliminate stress</a:t>
            </a:r>
          </a:p>
          <a:p>
            <a:pPr lvl="1"/>
            <a:r>
              <a:rPr lang="en-IN" dirty="0"/>
              <a:t>Use it to improve your performance</a:t>
            </a:r>
          </a:p>
        </p:txBody>
      </p:sp>
    </p:spTree>
    <p:extLst>
      <p:ext uri="{BB962C8B-B14F-4D97-AF65-F5344CB8AC3E}">
        <p14:creationId xmlns:p14="http://schemas.microsoft.com/office/powerpoint/2010/main" val="111836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3E1D9-7E60-4643-A44E-0AE57211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IS stress always bad?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45121-2787-4C06-A7A9-E2E6162D0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19" y="2592199"/>
            <a:ext cx="6391362" cy="35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3BB77-6DFB-4F9D-A2A8-AB3AEBC5C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Exercise reduces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F781F-2BEE-417A-8EC1-07D1F81AB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5182225" cy="3424107"/>
          </a:xfrm>
        </p:spPr>
        <p:txBody>
          <a:bodyPr/>
          <a:lstStyle/>
          <a:p>
            <a:r>
              <a:rPr lang="en-IN" dirty="0"/>
              <a:t>STRESS is State of increased arousal necessary for an organism to defend itself at a time of danger.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63238-C351-4048-B88B-7B180A438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320" y="1669937"/>
            <a:ext cx="5367191" cy="416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6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IN" dirty="0"/>
              <a:t>Stress management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830198"/>
            <a:ext cx="10595920" cy="2590800"/>
          </a:xfrm>
        </p:spPr>
        <p:txBody>
          <a:bodyPr>
            <a:normAutofit/>
          </a:bodyPr>
          <a:lstStyle/>
          <a:p>
            <a:r>
              <a:rPr lang="en-IN" dirty="0"/>
              <a:t>What is Stress</a:t>
            </a:r>
          </a:p>
          <a:p>
            <a:pPr lvl="1"/>
            <a:r>
              <a:rPr lang="en-IN" dirty="0"/>
              <a:t>Response to real or imagined threat or change</a:t>
            </a:r>
          </a:p>
          <a:p>
            <a:pPr lvl="1"/>
            <a:r>
              <a:rPr lang="en-IN" dirty="0"/>
              <a:t>Some stress is Good Stress( Eustress) that is helpful and assists in drive achievement and success. </a:t>
            </a:r>
          </a:p>
          <a:p>
            <a:endParaRPr lang="en-IN" dirty="0"/>
          </a:p>
          <a:p>
            <a:r>
              <a:rPr lang="en-IN" dirty="0"/>
              <a:t>Stress  = Pressure&gt;Resources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1221" y="4608831"/>
            <a:ext cx="10595920" cy="156966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IN" sz="2400" dirty="0"/>
              <a:t>SIGNS OF STRESS</a:t>
            </a:r>
          </a:p>
          <a:p>
            <a:r>
              <a:rPr lang="en-IN" sz="2400" dirty="0"/>
              <a:t>Worry</a:t>
            </a:r>
          </a:p>
          <a:p>
            <a:r>
              <a:rPr lang="en-IN" sz="2400" dirty="0"/>
              <a:t>Tense</a:t>
            </a:r>
          </a:p>
          <a:p>
            <a:r>
              <a:rPr lang="en-IN" sz="2400" dirty="0"/>
              <a:t>Tired</a:t>
            </a:r>
          </a:p>
          <a:p>
            <a:r>
              <a:rPr lang="en-IN" sz="2400" dirty="0"/>
              <a:t>Frightened </a:t>
            </a:r>
          </a:p>
          <a:p>
            <a:r>
              <a:rPr lang="en-IN" sz="2400" dirty="0"/>
              <a:t>Elated</a:t>
            </a:r>
          </a:p>
          <a:p>
            <a:r>
              <a:rPr lang="en-IN" sz="2400" dirty="0"/>
              <a:t>Anxious</a:t>
            </a:r>
          </a:p>
          <a:p>
            <a:r>
              <a:rPr lang="en-IN" sz="2400" dirty="0"/>
              <a:t>Anger</a:t>
            </a:r>
          </a:p>
        </p:txBody>
      </p:sp>
    </p:spTree>
    <p:extLst>
      <p:ext uri="{BB962C8B-B14F-4D97-AF65-F5344CB8AC3E}">
        <p14:creationId xmlns:p14="http://schemas.microsoft.com/office/powerpoint/2010/main" val="78646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/>
              <a:t>Internal</a:t>
            </a:r>
          </a:p>
          <a:p>
            <a:pPr lvl="1"/>
            <a:r>
              <a:rPr lang="en-IN" dirty="0"/>
              <a:t>Negative self talk</a:t>
            </a:r>
          </a:p>
          <a:p>
            <a:pPr lvl="1"/>
            <a:r>
              <a:rPr lang="en-IN" dirty="0"/>
              <a:t>Mind traps</a:t>
            </a:r>
          </a:p>
          <a:p>
            <a:pPr lvl="1"/>
            <a:r>
              <a:rPr lang="en-IN" dirty="0"/>
              <a:t>Personality traits</a:t>
            </a:r>
          </a:p>
          <a:p>
            <a:pPr lvl="1"/>
            <a:r>
              <a:rPr lang="en-IN" dirty="0"/>
              <a:t>Pessimistic thinking</a:t>
            </a:r>
          </a:p>
          <a:p>
            <a:pPr lvl="1"/>
            <a:r>
              <a:rPr lang="en-IN" dirty="0"/>
              <a:t>Self criticism</a:t>
            </a:r>
          </a:p>
          <a:p>
            <a:pPr lvl="1"/>
            <a:r>
              <a:rPr lang="en-IN" dirty="0"/>
              <a:t>Over analysing</a:t>
            </a:r>
          </a:p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CFC00-C32C-457B-93AA-9DEF4D0F35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/>
              <a:t>External</a:t>
            </a:r>
          </a:p>
          <a:p>
            <a:pPr lvl="1"/>
            <a:r>
              <a:rPr lang="en-IN" dirty="0"/>
              <a:t>Physical Environment: Noise, Heat</a:t>
            </a:r>
          </a:p>
          <a:p>
            <a:pPr lvl="1"/>
            <a:r>
              <a:rPr lang="en-IN" dirty="0"/>
              <a:t>Social Interaction:</a:t>
            </a:r>
          </a:p>
          <a:p>
            <a:pPr lvl="2"/>
            <a:r>
              <a:rPr lang="en-IN" dirty="0"/>
              <a:t>Rudeness, Aggressiveness by others</a:t>
            </a:r>
          </a:p>
          <a:p>
            <a:pPr lvl="1"/>
            <a:r>
              <a:rPr lang="en-IN" dirty="0"/>
              <a:t>Organizational</a:t>
            </a:r>
          </a:p>
          <a:p>
            <a:pPr lvl="2"/>
            <a:r>
              <a:rPr lang="en-IN" dirty="0"/>
              <a:t>Rules</a:t>
            </a:r>
          </a:p>
          <a:p>
            <a:pPr lvl="2"/>
            <a:r>
              <a:rPr lang="en-IN" dirty="0"/>
              <a:t>Deadlines</a:t>
            </a:r>
          </a:p>
          <a:p>
            <a:pPr lvl="1"/>
            <a:r>
              <a:rPr lang="en-IN" dirty="0"/>
              <a:t>Major life events</a:t>
            </a:r>
          </a:p>
          <a:p>
            <a:pPr lvl="1"/>
            <a:r>
              <a:rPr lang="en-IN" dirty="0"/>
              <a:t>Daily Hassles</a:t>
            </a:r>
          </a:p>
          <a:p>
            <a:pPr lvl="2"/>
            <a:r>
              <a:rPr lang="en-IN" dirty="0"/>
              <a:t>Misplaced keys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495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7A3B-3CE6-4077-8A56-7CFE560C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Lifestyle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EB93-BFD1-407F-87CD-A25413BCBC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/>
              <a:t>Caffeine</a:t>
            </a:r>
          </a:p>
          <a:p>
            <a:r>
              <a:rPr lang="en-IN" dirty="0"/>
              <a:t>LACK OF Sleep</a:t>
            </a:r>
          </a:p>
          <a:p>
            <a:r>
              <a:rPr lang="en-IN" dirty="0"/>
              <a:t>Overloaded Schedule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A568E-862A-4971-B3DF-3165427805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/>
              <a:t>Negative self thinking</a:t>
            </a:r>
          </a:p>
          <a:p>
            <a:pPr lvl="1"/>
            <a:r>
              <a:rPr lang="en-IN" dirty="0"/>
              <a:t>Pessimistic thinking</a:t>
            </a:r>
          </a:p>
          <a:p>
            <a:pPr lvl="1"/>
            <a:r>
              <a:rPr lang="en-IN" dirty="0"/>
              <a:t>Self Criticism	</a:t>
            </a:r>
          </a:p>
          <a:p>
            <a:pPr lvl="1"/>
            <a:r>
              <a:rPr lang="en-IN" dirty="0"/>
              <a:t>Over analysing</a:t>
            </a:r>
          </a:p>
          <a:p>
            <a:pPr lvl="1"/>
            <a:endParaRPr lang="en-IN" dirty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5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400" b="1" dirty="0"/>
              <a:t>Most of the stress we experience is self-generated. How we perceive life, whether an event makes us feel  threatened or stimulated, encouraged or discouraged, happy or sad- depends on how we perceived ourselves. </a:t>
            </a:r>
          </a:p>
        </p:txBody>
      </p:sp>
    </p:spTree>
    <p:extLst>
      <p:ext uri="{BB962C8B-B14F-4D97-AF65-F5344CB8AC3E}">
        <p14:creationId xmlns:p14="http://schemas.microsoft.com/office/powerpoint/2010/main" val="2414673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 B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Awareness</a:t>
            </a:r>
          </a:p>
          <a:p>
            <a:r>
              <a:rPr lang="en-IN" dirty="0"/>
              <a:t>Balance</a:t>
            </a:r>
          </a:p>
          <a:p>
            <a:r>
              <a:rPr lang="en-IN" dirty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1586124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96401-466F-4122-A382-BA95E24F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64038-12F9-44C7-8607-FF8073A2B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Be prepared for unexpected problems </a:t>
            </a:r>
          </a:p>
          <a:p>
            <a:r>
              <a:rPr lang="en-IN" dirty="0"/>
              <a:t>Prioritize : Take control of your to do list by deciding </a:t>
            </a:r>
            <a:r>
              <a:rPr lang="en-IN" dirty="0" err="1"/>
              <a:t>whats</a:t>
            </a:r>
            <a:r>
              <a:rPr lang="en-IN" dirty="0"/>
              <a:t> really most important on your list. </a:t>
            </a:r>
          </a:p>
          <a:p>
            <a:r>
              <a:rPr lang="en-IN" dirty="0"/>
              <a:t>Write down feeling of sadness , frustration or anger to get a clear perspective on your emotions. </a:t>
            </a:r>
          </a:p>
          <a:p>
            <a:r>
              <a:rPr lang="en-IN" dirty="0"/>
              <a:t>Enjoy life simple pleasures like </a:t>
            </a:r>
            <a:r>
              <a:rPr lang="en-IN" dirty="0" err="1"/>
              <a:t>colorful</a:t>
            </a:r>
            <a:r>
              <a:rPr lang="en-IN" dirty="0"/>
              <a:t> flower, dancing , music , social outings etc. </a:t>
            </a:r>
          </a:p>
          <a:p>
            <a:r>
              <a:rPr lang="en-IN" dirty="0"/>
              <a:t>Share your talents to better the life of others as well as your sense of well being. </a:t>
            </a:r>
          </a:p>
        </p:txBody>
      </p:sp>
    </p:spTree>
    <p:extLst>
      <p:ext uri="{BB962C8B-B14F-4D97-AF65-F5344CB8AC3E}">
        <p14:creationId xmlns:p14="http://schemas.microsoft.com/office/powerpoint/2010/main" val="291874759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194</TotalTime>
  <Words>338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Droplet</vt:lpstr>
      <vt:lpstr>Self management </vt:lpstr>
      <vt:lpstr>IS stress always bad?</vt:lpstr>
      <vt:lpstr>Exercise reduces stress</vt:lpstr>
      <vt:lpstr>Stress management </vt:lpstr>
      <vt:lpstr>stressors</vt:lpstr>
      <vt:lpstr>Lifestyle Choice</vt:lpstr>
      <vt:lpstr>PowerPoint Presentation</vt:lpstr>
      <vt:lpstr>A B C</vt:lpstr>
      <vt:lpstr>management</vt:lpstr>
      <vt:lpstr>PowerPoint Presentation</vt:lpstr>
      <vt:lpstr>STRESS is very common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Dinesh Ganotra</dc:creator>
  <cp:lastModifiedBy>Dinesh Ganotra</cp:lastModifiedBy>
  <cp:revision>16</cp:revision>
  <dcterms:created xsi:type="dcterms:W3CDTF">2017-11-13T06:29:13Z</dcterms:created>
  <dcterms:modified xsi:type="dcterms:W3CDTF">2020-11-30T09:52:31Z</dcterms:modified>
</cp:coreProperties>
</file>