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0503A-8AE9-4B59-99DF-5077365FB2D1}" v="3" dt="2019-12-10T11:07:54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0040503A-8AE9-4B59-99DF-5077365FB2D1}"/>
    <pc:docChg chg="modSld">
      <pc:chgData name="Guest User" userId="" providerId="Windows Live" clId="Web-{0040503A-8AE9-4B59-99DF-5077365FB2D1}" dt="2019-12-10T11:07:54.794" v="2" actId="1076"/>
      <pc:docMkLst>
        <pc:docMk/>
      </pc:docMkLst>
      <pc:sldChg chg="modSp">
        <pc:chgData name="Guest User" userId="" providerId="Windows Live" clId="Web-{0040503A-8AE9-4B59-99DF-5077365FB2D1}" dt="2019-12-10T11:07:54.794" v="2" actId="1076"/>
        <pc:sldMkLst>
          <pc:docMk/>
          <pc:sldMk cId="2361283077" sldId="258"/>
        </pc:sldMkLst>
        <pc:picChg chg="mod">
          <ac:chgData name="Guest User" userId="" providerId="Windows Live" clId="Web-{0040503A-8AE9-4B59-99DF-5077365FB2D1}" dt="2019-12-10T11:07:54.794" v="2" actId="1076"/>
          <ac:picMkLst>
            <pc:docMk/>
            <pc:sldMk cId="2361283077" sldId="258"/>
            <ac:picMk id="4" creationId="{00000000-0000-0000-0000-000000000000}"/>
          </ac:picMkLst>
        </pc:picChg>
      </pc:sldChg>
      <pc:sldChg chg="modSp">
        <pc:chgData name="Guest User" userId="" providerId="Windows Live" clId="Web-{0040503A-8AE9-4B59-99DF-5077365FB2D1}" dt="2019-12-10T11:02:40.843" v="1" actId="1076"/>
        <pc:sldMkLst>
          <pc:docMk/>
          <pc:sldMk cId="869407077" sldId="259"/>
        </pc:sldMkLst>
        <pc:picChg chg="mod">
          <ac:chgData name="Guest User" userId="" providerId="Windows Live" clId="Web-{0040503A-8AE9-4B59-99DF-5077365FB2D1}" dt="2019-12-10T11:02:40.843" v="1" actId="1076"/>
          <ac:picMkLst>
            <pc:docMk/>
            <pc:sldMk cId="869407077" sldId="259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07C1-B92B-4D83-8C9D-AA8EBBDCE2E4}" type="datetimeFigureOut">
              <a:rPr lang="en-IN" smtClean="0"/>
              <a:pPr/>
              <a:t>18-11-2022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60B0-C0A6-4E8C-9F4C-1C7D4E2BF1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07C1-B92B-4D83-8C9D-AA8EBBDCE2E4}" type="datetimeFigureOut">
              <a:rPr lang="en-IN" smtClean="0"/>
              <a:pPr/>
              <a:t>18-11-2022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60B0-C0A6-4E8C-9F4C-1C7D4E2BF1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07C1-B92B-4D83-8C9D-AA8EBBDCE2E4}" type="datetimeFigureOut">
              <a:rPr lang="en-IN" smtClean="0"/>
              <a:pPr/>
              <a:t>18-11-2022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60B0-C0A6-4E8C-9F4C-1C7D4E2BF1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07C1-B92B-4D83-8C9D-AA8EBBDCE2E4}" type="datetimeFigureOut">
              <a:rPr lang="en-IN" smtClean="0"/>
              <a:pPr/>
              <a:t>18-11-2022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60B0-C0A6-4E8C-9F4C-1C7D4E2BF1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07C1-B92B-4D83-8C9D-AA8EBBDCE2E4}" type="datetimeFigureOut">
              <a:rPr lang="en-IN" smtClean="0"/>
              <a:pPr/>
              <a:t>18-11-2022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60B0-C0A6-4E8C-9F4C-1C7D4E2BF1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07C1-B92B-4D83-8C9D-AA8EBBDCE2E4}" type="datetimeFigureOut">
              <a:rPr lang="en-IN" smtClean="0"/>
              <a:pPr/>
              <a:t>18-11-2022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60B0-C0A6-4E8C-9F4C-1C7D4E2BF1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07C1-B92B-4D83-8C9D-AA8EBBDCE2E4}" type="datetimeFigureOut">
              <a:rPr lang="en-IN" smtClean="0"/>
              <a:pPr/>
              <a:t>18-11-2022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60B0-C0A6-4E8C-9F4C-1C7D4E2BF1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07C1-B92B-4D83-8C9D-AA8EBBDCE2E4}" type="datetimeFigureOut">
              <a:rPr lang="en-IN" smtClean="0"/>
              <a:pPr/>
              <a:t>18-11-2022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60B0-C0A6-4E8C-9F4C-1C7D4E2BF1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07C1-B92B-4D83-8C9D-AA8EBBDCE2E4}" type="datetimeFigureOut">
              <a:rPr lang="en-IN" smtClean="0"/>
              <a:pPr/>
              <a:t>18-11-2022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60B0-C0A6-4E8C-9F4C-1C7D4E2BF1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07C1-B92B-4D83-8C9D-AA8EBBDCE2E4}" type="datetimeFigureOut">
              <a:rPr lang="en-IN" smtClean="0"/>
              <a:pPr/>
              <a:t>18-11-2022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60B0-C0A6-4E8C-9F4C-1C7D4E2BF1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07C1-B92B-4D83-8C9D-AA8EBBDCE2E4}" type="datetimeFigureOut">
              <a:rPr lang="en-IN" smtClean="0"/>
              <a:pPr/>
              <a:t>18-11-2022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60B0-C0A6-4E8C-9F4C-1C7D4E2BF13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3707C1-B92B-4D83-8C9D-AA8EBBDCE2E4}" type="datetimeFigureOut">
              <a:rPr lang="en-IN" smtClean="0"/>
              <a:pPr/>
              <a:t>18-11-2022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2C60B0-C0A6-4E8C-9F4C-1C7D4E2BF13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Problems encountered by researchers in India</a:t>
            </a:r>
          </a:p>
        </p:txBody>
      </p:sp>
    </p:spTree>
    <p:extLst>
      <p:ext uri="{BB962C8B-B14F-4D97-AF65-F5344CB8AC3E}">
        <p14:creationId xmlns:p14="http://schemas.microsoft.com/office/powerpoint/2010/main" val="172820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Lack of scientific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Leap in the dark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215" y="2570257"/>
            <a:ext cx="6122869" cy="30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7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Insufficient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PAN, TIN,  Licence, UID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0" t="13199" r="5176" b="12734"/>
          <a:stretch/>
        </p:blipFill>
        <p:spPr>
          <a:xfrm>
            <a:off x="675564" y="1059074"/>
            <a:ext cx="8161361" cy="36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Research Studies Overlapping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26" y="355023"/>
            <a:ext cx="5404229" cy="35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0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Code of Conduct( Lack of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Rivalries</a:t>
            </a:r>
          </a:p>
        </p:txBody>
      </p:sp>
      <p:pic>
        <p:nvPicPr>
          <p:cNvPr id="2050" name="Picture 2" descr="Image result for rivalries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16" y="2160589"/>
            <a:ext cx="22574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6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24" y="4828735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en-IN" dirty="0"/>
              <a:t>Lack of adequate and timely secretarial assistance</a:t>
            </a:r>
          </a:p>
        </p:txBody>
      </p:sp>
      <p:pic>
        <p:nvPicPr>
          <p:cNvPr id="3074" name="Picture 2" descr="Image result for secretarial assis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17" y="931594"/>
            <a:ext cx="4784915" cy="362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1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25" y="4434840"/>
            <a:ext cx="10911840" cy="1051560"/>
          </a:xfrm>
        </p:spPr>
        <p:txBody>
          <a:bodyPr/>
          <a:lstStyle/>
          <a:p>
            <a:r>
              <a:rPr lang="en-IN" dirty="0"/>
              <a:t>Library management and functioning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AD/BC</a:t>
            </a:r>
          </a:p>
          <a:p>
            <a:r>
              <a:rPr lang="en-IN" dirty="0"/>
              <a:t>BG/AG</a:t>
            </a:r>
          </a:p>
        </p:txBody>
      </p:sp>
    </p:spTree>
    <p:extLst>
      <p:ext uri="{BB962C8B-B14F-4D97-AF65-F5344CB8AC3E}">
        <p14:creationId xmlns:p14="http://schemas.microsoft.com/office/powerpoint/2010/main" val="209005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59" y="4603652"/>
            <a:ext cx="11090031" cy="1051560"/>
          </a:xfrm>
        </p:spPr>
        <p:txBody>
          <a:bodyPr>
            <a:normAutofit fontScale="90000"/>
          </a:bodyPr>
          <a:lstStyle/>
          <a:p>
            <a:r>
              <a:rPr lang="en-IN" dirty="0"/>
              <a:t>Timely availability of published data( Lack of)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23" y="1474250"/>
            <a:ext cx="3843621" cy="25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19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</TotalTime>
  <Words>60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Verdana</vt:lpstr>
      <vt:lpstr>Wingdings 2</vt:lpstr>
      <vt:lpstr>Aspect</vt:lpstr>
      <vt:lpstr>Problems encountered by researchers in India</vt:lpstr>
      <vt:lpstr>Lack of scientific training</vt:lpstr>
      <vt:lpstr>Insufficient Interaction</vt:lpstr>
      <vt:lpstr>Research Studies Overlapping</vt:lpstr>
      <vt:lpstr>Code of Conduct( Lack of )</vt:lpstr>
      <vt:lpstr>Lack of adequate and timely secretarial assistance</vt:lpstr>
      <vt:lpstr>Library management and functioning</vt:lpstr>
      <vt:lpstr>Timely availability of published data( Lack of)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encountered by researchers in India</dc:title>
  <dc:creator>Dinesh Ganotra</dc:creator>
  <cp:lastModifiedBy>Dinesh Ganotra</cp:lastModifiedBy>
  <cp:revision>14</cp:revision>
  <dcterms:created xsi:type="dcterms:W3CDTF">2015-08-19T23:50:05Z</dcterms:created>
  <dcterms:modified xsi:type="dcterms:W3CDTF">2022-11-18T03:40:09Z</dcterms:modified>
</cp:coreProperties>
</file>