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57" r:id="rId5"/>
    <p:sldId id="273" r:id="rId6"/>
    <p:sldId id="285" r:id="rId7"/>
    <p:sldId id="274" r:id="rId8"/>
    <p:sldId id="258" r:id="rId9"/>
    <p:sldId id="277" r:id="rId10"/>
    <p:sldId id="278" r:id="rId11"/>
    <p:sldId id="259" r:id="rId12"/>
    <p:sldId id="260" r:id="rId13"/>
    <p:sldId id="261" r:id="rId14"/>
    <p:sldId id="268"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AA708-B298-4387-8C82-AB4AE83FB4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807B3838-10E1-491C-B874-92E4A6C34BDD}">
      <dgm:prSet phldrT="[Text]"/>
      <dgm:spPr/>
      <dgm:t>
        <a:bodyPr/>
        <a:lstStyle/>
        <a:p>
          <a:r>
            <a:rPr lang="en-IN" dirty="0"/>
            <a:t>ISO</a:t>
          </a:r>
        </a:p>
      </dgm:t>
    </dgm:pt>
    <dgm:pt modelId="{907D8B07-B71D-4E35-8D8B-FC6850298133}" type="parTrans" cxnId="{749F6FBF-9CD5-483E-A55D-047EEC8EE7AB}">
      <dgm:prSet/>
      <dgm:spPr/>
      <dgm:t>
        <a:bodyPr/>
        <a:lstStyle/>
        <a:p>
          <a:endParaRPr lang="en-IN"/>
        </a:p>
      </dgm:t>
    </dgm:pt>
    <dgm:pt modelId="{3E474816-6074-4D43-9DA6-8B085577D525}" type="sibTrans" cxnId="{749F6FBF-9CD5-483E-A55D-047EEC8EE7AB}">
      <dgm:prSet/>
      <dgm:spPr/>
      <dgm:t>
        <a:bodyPr/>
        <a:lstStyle/>
        <a:p>
          <a:endParaRPr lang="en-IN"/>
        </a:p>
      </dgm:t>
    </dgm:pt>
    <dgm:pt modelId="{E076D51C-7522-4856-98FF-1260A6512DE3}" type="asst">
      <dgm:prSet phldrT="[Text]"/>
      <dgm:spPr/>
      <dgm:t>
        <a:bodyPr/>
        <a:lstStyle/>
        <a:p>
          <a:r>
            <a:rPr lang="en-IN" dirty="0"/>
            <a:t>BIS</a:t>
          </a:r>
        </a:p>
        <a:p>
          <a:r>
            <a:rPr lang="en-IN" dirty="0"/>
            <a:t>India</a:t>
          </a:r>
        </a:p>
      </dgm:t>
    </dgm:pt>
    <dgm:pt modelId="{26C1E9C2-A7D4-4F51-A271-86C56CA3A7B7}" type="parTrans" cxnId="{4B89474A-304A-4094-AA16-7CABFC4E2007}">
      <dgm:prSet/>
      <dgm:spPr/>
      <dgm:t>
        <a:bodyPr/>
        <a:lstStyle/>
        <a:p>
          <a:endParaRPr lang="en-IN"/>
        </a:p>
      </dgm:t>
    </dgm:pt>
    <dgm:pt modelId="{4F2E5D3D-F501-4C62-8EBF-2C60CCAFC13F}" type="sibTrans" cxnId="{4B89474A-304A-4094-AA16-7CABFC4E2007}">
      <dgm:prSet/>
      <dgm:spPr/>
      <dgm:t>
        <a:bodyPr/>
        <a:lstStyle/>
        <a:p>
          <a:endParaRPr lang="en-IN"/>
        </a:p>
      </dgm:t>
    </dgm:pt>
    <dgm:pt modelId="{46B21F31-2DD5-4C07-BC59-8038FFE405CE}">
      <dgm:prSet phldrT="[Text]"/>
      <dgm:spPr/>
      <dgm:t>
        <a:bodyPr/>
        <a:lstStyle/>
        <a:p>
          <a:r>
            <a:rPr lang="en-IN" dirty="0"/>
            <a:t>ANSI</a:t>
          </a:r>
        </a:p>
        <a:p>
          <a:r>
            <a:rPr lang="en-IN" dirty="0"/>
            <a:t>USA</a:t>
          </a:r>
        </a:p>
      </dgm:t>
    </dgm:pt>
    <dgm:pt modelId="{1B85ECC1-5DEE-4F7D-9EC0-33901F142570}" type="parTrans" cxnId="{AA59A7B1-1CBC-4A51-9AD0-BB5806F54902}">
      <dgm:prSet/>
      <dgm:spPr/>
      <dgm:t>
        <a:bodyPr/>
        <a:lstStyle/>
        <a:p>
          <a:endParaRPr lang="en-IN"/>
        </a:p>
      </dgm:t>
    </dgm:pt>
    <dgm:pt modelId="{D8A472AD-2861-4670-8E7C-6B5FD493E730}" type="sibTrans" cxnId="{AA59A7B1-1CBC-4A51-9AD0-BB5806F54902}">
      <dgm:prSet/>
      <dgm:spPr/>
      <dgm:t>
        <a:bodyPr/>
        <a:lstStyle/>
        <a:p>
          <a:endParaRPr lang="en-IN"/>
        </a:p>
      </dgm:t>
    </dgm:pt>
    <dgm:pt modelId="{7448B039-2386-4008-8A13-CE2581C303EC}">
      <dgm:prSet phldrT="[Text]"/>
      <dgm:spPr/>
      <dgm:t>
        <a:bodyPr/>
        <a:lstStyle/>
        <a:p>
          <a:r>
            <a:rPr lang="en-IN" dirty="0"/>
            <a:t>BSI</a:t>
          </a:r>
        </a:p>
        <a:p>
          <a:r>
            <a:rPr lang="en-IN" dirty="0"/>
            <a:t>UK</a:t>
          </a:r>
        </a:p>
      </dgm:t>
    </dgm:pt>
    <dgm:pt modelId="{9339FBCD-9E13-44ED-BCA9-C89965FAACF8}" type="parTrans" cxnId="{49D4FB83-62EB-4B53-9483-C44C54E69769}">
      <dgm:prSet/>
      <dgm:spPr/>
      <dgm:t>
        <a:bodyPr/>
        <a:lstStyle/>
        <a:p>
          <a:endParaRPr lang="en-IN"/>
        </a:p>
      </dgm:t>
    </dgm:pt>
    <dgm:pt modelId="{E615F980-0CDA-4BF8-9E6A-B3FB9947FECA}" type="sibTrans" cxnId="{49D4FB83-62EB-4B53-9483-C44C54E69769}">
      <dgm:prSet/>
      <dgm:spPr/>
      <dgm:t>
        <a:bodyPr/>
        <a:lstStyle/>
        <a:p>
          <a:endParaRPr lang="en-IN"/>
        </a:p>
      </dgm:t>
    </dgm:pt>
    <dgm:pt modelId="{1168D629-5C9F-49CC-999F-A3D1DE507B2B}">
      <dgm:prSet phldrT="[Text]"/>
      <dgm:spPr/>
      <dgm:t>
        <a:bodyPr/>
        <a:lstStyle/>
        <a:p>
          <a:r>
            <a:rPr lang="en-IN" dirty="0"/>
            <a:t>BSTI</a:t>
          </a:r>
        </a:p>
        <a:p>
          <a:r>
            <a:rPr lang="en-IN" dirty="0"/>
            <a:t>Bangladesh</a:t>
          </a:r>
        </a:p>
      </dgm:t>
    </dgm:pt>
    <dgm:pt modelId="{1BEA2AE0-9328-49AF-8888-CEDC4317F728}" type="parTrans" cxnId="{C8E3341D-5A16-4013-961A-832B3C08DACD}">
      <dgm:prSet/>
      <dgm:spPr/>
      <dgm:t>
        <a:bodyPr/>
        <a:lstStyle/>
        <a:p>
          <a:endParaRPr lang="en-IN"/>
        </a:p>
      </dgm:t>
    </dgm:pt>
    <dgm:pt modelId="{FCEAC44E-77E4-4212-9355-842A96168C11}" type="sibTrans" cxnId="{C8E3341D-5A16-4013-961A-832B3C08DACD}">
      <dgm:prSet/>
      <dgm:spPr/>
      <dgm:t>
        <a:bodyPr/>
        <a:lstStyle/>
        <a:p>
          <a:endParaRPr lang="en-IN"/>
        </a:p>
      </dgm:t>
    </dgm:pt>
    <dgm:pt modelId="{EC12D180-D6A0-4496-81CE-C112ABD50294}" type="pres">
      <dgm:prSet presAssocID="{29AAA708-B298-4387-8C82-AB4AE83FB428}" presName="hierChild1" presStyleCnt="0">
        <dgm:presLayoutVars>
          <dgm:orgChart val="1"/>
          <dgm:chPref val="1"/>
          <dgm:dir/>
          <dgm:animOne val="branch"/>
          <dgm:animLvl val="lvl"/>
          <dgm:resizeHandles/>
        </dgm:presLayoutVars>
      </dgm:prSet>
      <dgm:spPr/>
    </dgm:pt>
    <dgm:pt modelId="{80BAE3AE-079E-48DA-9412-618973F40E5C}" type="pres">
      <dgm:prSet presAssocID="{807B3838-10E1-491C-B874-92E4A6C34BDD}" presName="hierRoot1" presStyleCnt="0">
        <dgm:presLayoutVars>
          <dgm:hierBranch val="init"/>
        </dgm:presLayoutVars>
      </dgm:prSet>
      <dgm:spPr/>
    </dgm:pt>
    <dgm:pt modelId="{E9468589-7ADC-44B6-AC45-F3CA0E4ACBFF}" type="pres">
      <dgm:prSet presAssocID="{807B3838-10E1-491C-B874-92E4A6C34BDD}" presName="rootComposite1" presStyleCnt="0"/>
      <dgm:spPr/>
    </dgm:pt>
    <dgm:pt modelId="{DB0009DF-E148-44EF-9C3B-CF1E635BE189}" type="pres">
      <dgm:prSet presAssocID="{807B3838-10E1-491C-B874-92E4A6C34BDD}" presName="rootText1" presStyleLbl="node0" presStyleIdx="0" presStyleCnt="1">
        <dgm:presLayoutVars>
          <dgm:chPref val="3"/>
        </dgm:presLayoutVars>
      </dgm:prSet>
      <dgm:spPr/>
    </dgm:pt>
    <dgm:pt modelId="{23A5075E-5CD1-4207-A526-A0DC82C3CBAB}" type="pres">
      <dgm:prSet presAssocID="{807B3838-10E1-491C-B874-92E4A6C34BDD}" presName="rootConnector1" presStyleLbl="node1" presStyleIdx="0" presStyleCnt="0"/>
      <dgm:spPr/>
    </dgm:pt>
    <dgm:pt modelId="{9CA6E790-325E-4642-8F18-3CA58A648ACF}" type="pres">
      <dgm:prSet presAssocID="{807B3838-10E1-491C-B874-92E4A6C34BDD}" presName="hierChild2" presStyleCnt="0"/>
      <dgm:spPr/>
    </dgm:pt>
    <dgm:pt modelId="{E40D4C2A-03A5-4B59-89C4-09A95E27D3F5}" type="pres">
      <dgm:prSet presAssocID="{1B85ECC1-5DEE-4F7D-9EC0-33901F142570}" presName="Name37" presStyleLbl="parChTrans1D2" presStyleIdx="0" presStyleCnt="4"/>
      <dgm:spPr/>
    </dgm:pt>
    <dgm:pt modelId="{AC1BC4A7-1C36-449D-9B75-7CB1C85BA163}" type="pres">
      <dgm:prSet presAssocID="{46B21F31-2DD5-4C07-BC59-8038FFE405CE}" presName="hierRoot2" presStyleCnt="0">
        <dgm:presLayoutVars>
          <dgm:hierBranch val="init"/>
        </dgm:presLayoutVars>
      </dgm:prSet>
      <dgm:spPr/>
    </dgm:pt>
    <dgm:pt modelId="{DEA2EAC6-4140-4692-B210-5FFFEE766776}" type="pres">
      <dgm:prSet presAssocID="{46B21F31-2DD5-4C07-BC59-8038FFE405CE}" presName="rootComposite" presStyleCnt="0"/>
      <dgm:spPr/>
    </dgm:pt>
    <dgm:pt modelId="{0DCD9CF4-B367-4D12-99BF-C1C6CE39E61B}" type="pres">
      <dgm:prSet presAssocID="{46B21F31-2DD5-4C07-BC59-8038FFE405CE}" presName="rootText" presStyleLbl="node2" presStyleIdx="0" presStyleCnt="3">
        <dgm:presLayoutVars>
          <dgm:chPref val="3"/>
        </dgm:presLayoutVars>
      </dgm:prSet>
      <dgm:spPr/>
    </dgm:pt>
    <dgm:pt modelId="{3DC2633D-A09A-4A3C-8AE3-2EF10A96A6CA}" type="pres">
      <dgm:prSet presAssocID="{46B21F31-2DD5-4C07-BC59-8038FFE405CE}" presName="rootConnector" presStyleLbl="node2" presStyleIdx="0" presStyleCnt="3"/>
      <dgm:spPr/>
    </dgm:pt>
    <dgm:pt modelId="{69FD23F0-AB1A-4B5D-A331-2262920C09EB}" type="pres">
      <dgm:prSet presAssocID="{46B21F31-2DD5-4C07-BC59-8038FFE405CE}" presName="hierChild4" presStyleCnt="0"/>
      <dgm:spPr/>
    </dgm:pt>
    <dgm:pt modelId="{16A25870-B7C9-49DC-98BB-4B5452C4A1EA}" type="pres">
      <dgm:prSet presAssocID="{46B21F31-2DD5-4C07-BC59-8038FFE405CE}" presName="hierChild5" presStyleCnt="0"/>
      <dgm:spPr/>
    </dgm:pt>
    <dgm:pt modelId="{B9213BBB-4DD5-4EAC-8195-7B27DC6CC766}" type="pres">
      <dgm:prSet presAssocID="{9339FBCD-9E13-44ED-BCA9-C89965FAACF8}" presName="Name37" presStyleLbl="parChTrans1D2" presStyleIdx="1" presStyleCnt="4"/>
      <dgm:spPr/>
    </dgm:pt>
    <dgm:pt modelId="{63313435-794D-49CA-9750-340747563581}" type="pres">
      <dgm:prSet presAssocID="{7448B039-2386-4008-8A13-CE2581C303EC}" presName="hierRoot2" presStyleCnt="0">
        <dgm:presLayoutVars>
          <dgm:hierBranch val="init"/>
        </dgm:presLayoutVars>
      </dgm:prSet>
      <dgm:spPr/>
    </dgm:pt>
    <dgm:pt modelId="{F005AE40-4FD6-474E-A366-15F191E294B1}" type="pres">
      <dgm:prSet presAssocID="{7448B039-2386-4008-8A13-CE2581C303EC}" presName="rootComposite" presStyleCnt="0"/>
      <dgm:spPr/>
    </dgm:pt>
    <dgm:pt modelId="{11A49077-181E-4799-A35E-09D13344709F}" type="pres">
      <dgm:prSet presAssocID="{7448B039-2386-4008-8A13-CE2581C303EC}" presName="rootText" presStyleLbl="node2" presStyleIdx="1" presStyleCnt="3">
        <dgm:presLayoutVars>
          <dgm:chPref val="3"/>
        </dgm:presLayoutVars>
      </dgm:prSet>
      <dgm:spPr/>
    </dgm:pt>
    <dgm:pt modelId="{37B98B8D-3004-4468-A62A-1CF186ED5E68}" type="pres">
      <dgm:prSet presAssocID="{7448B039-2386-4008-8A13-CE2581C303EC}" presName="rootConnector" presStyleLbl="node2" presStyleIdx="1" presStyleCnt="3"/>
      <dgm:spPr/>
    </dgm:pt>
    <dgm:pt modelId="{B78F886A-E817-4ECA-B8C5-32A96CCF0E32}" type="pres">
      <dgm:prSet presAssocID="{7448B039-2386-4008-8A13-CE2581C303EC}" presName="hierChild4" presStyleCnt="0"/>
      <dgm:spPr/>
    </dgm:pt>
    <dgm:pt modelId="{1F855507-269B-489A-9E7A-06331C5F32C6}" type="pres">
      <dgm:prSet presAssocID="{7448B039-2386-4008-8A13-CE2581C303EC}" presName="hierChild5" presStyleCnt="0"/>
      <dgm:spPr/>
    </dgm:pt>
    <dgm:pt modelId="{F9EA4E45-7F7E-4146-B158-A5524BBDBA10}" type="pres">
      <dgm:prSet presAssocID="{1BEA2AE0-9328-49AF-8888-CEDC4317F728}" presName="Name37" presStyleLbl="parChTrans1D2" presStyleIdx="2" presStyleCnt="4"/>
      <dgm:spPr/>
    </dgm:pt>
    <dgm:pt modelId="{EF984EDF-BBF5-4558-9B41-6B1AC320F6C7}" type="pres">
      <dgm:prSet presAssocID="{1168D629-5C9F-49CC-999F-A3D1DE507B2B}" presName="hierRoot2" presStyleCnt="0">
        <dgm:presLayoutVars>
          <dgm:hierBranch val="init"/>
        </dgm:presLayoutVars>
      </dgm:prSet>
      <dgm:spPr/>
    </dgm:pt>
    <dgm:pt modelId="{4B29761D-CF08-47EC-837E-6AA1B2D3097D}" type="pres">
      <dgm:prSet presAssocID="{1168D629-5C9F-49CC-999F-A3D1DE507B2B}" presName="rootComposite" presStyleCnt="0"/>
      <dgm:spPr/>
    </dgm:pt>
    <dgm:pt modelId="{901DE59F-1D11-4BF6-A440-87FEAE4C68BC}" type="pres">
      <dgm:prSet presAssocID="{1168D629-5C9F-49CC-999F-A3D1DE507B2B}" presName="rootText" presStyleLbl="node2" presStyleIdx="2" presStyleCnt="3">
        <dgm:presLayoutVars>
          <dgm:chPref val="3"/>
        </dgm:presLayoutVars>
      </dgm:prSet>
      <dgm:spPr/>
    </dgm:pt>
    <dgm:pt modelId="{D2AE953C-D18B-4081-B24C-521F28E4A6BE}" type="pres">
      <dgm:prSet presAssocID="{1168D629-5C9F-49CC-999F-A3D1DE507B2B}" presName="rootConnector" presStyleLbl="node2" presStyleIdx="2" presStyleCnt="3"/>
      <dgm:spPr/>
    </dgm:pt>
    <dgm:pt modelId="{F20C5CCF-9381-40E3-A44D-0BA69C481DDC}" type="pres">
      <dgm:prSet presAssocID="{1168D629-5C9F-49CC-999F-A3D1DE507B2B}" presName="hierChild4" presStyleCnt="0"/>
      <dgm:spPr/>
    </dgm:pt>
    <dgm:pt modelId="{E0076BA8-7706-498B-9246-251EFCE335D1}" type="pres">
      <dgm:prSet presAssocID="{1168D629-5C9F-49CC-999F-A3D1DE507B2B}" presName="hierChild5" presStyleCnt="0"/>
      <dgm:spPr/>
    </dgm:pt>
    <dgm:pt modelId="{88925D57-A9DA-40D8-BC09-463DA8F2F137}" type="pres">
      <dgm:prSet presAssocID="{807B3838-10E1-491C-B874-92E4A6C34BDD}" presName="hierChild3" presStyleCnt="0"/>
      <dgm:spPr/>
    </dgm:pt>
    <dgm:pt modelId="{E8DF16A6-874E-4960-A252-09C59AF03BEC}" type="pres">
      <dgm:prSet presAssocID="{26C1E9C2-A7D4-4F51-A271-86C56CA3A7B7}" presName="Name111" presStyleLbl="parChTrans1D2" presStyleIdx="3" presStyleCnt="4"/>
      <dgm:spPr/>
    </dgm:pt>
    <dgm:pt modelId="{C90A6718-87FA-4CB6-81EA-60BAD581AEB1}" type="pres">
      <dgm:prSet presAssocID="{E076D51C-7522-4856-98FF-1260A6512DE3}" presName="hierRoot3" presStyleCnt="0">
        <dgm:presLayoutVars>
          <dgm:hierBranch val="init"/>
        </dgm:presLayoutVars>
      </dgm:prSet>
      <dgm:spPr/>
    </dgm:pt>
    <dgm:pt modelId="{121B0809-E9C5-4EC7-992B-57DA993177D0}" type="pres">
      <dgm:prSet presAssocID="{E076D51C-7522-4856-98FF-1260A6512DE3}" presName="rootComposite3" presStyleCnt="0"/>
      <dgm:spPr/>
    </dgm:pt>
    <dgm:pt modelId="{53EB089A-164B-4D04-8709-A4EBB873CF29}" type="pres">
      <dgm:prSet presAssocID="{E076D51C-7522-4856-98FF-1260A6512DE3}" presName="rootText3" presStyleLbl="asst1" presStyleIdx="0" presStyleCnt="1">
        <dgm:presLayoutVars>
          <dgm:chPref val="3"/>
        </dgm:presLayoutVars>
      </dgm:prSet>
      <dgm:spPr/>
    </dgm:pt>
    <dgm:pt modelId="{B2A99235-6285-4770-B389-C35C41CE0C76}" type="pres">
      <dgm:prSet presAssocID="{E076D51C-7522-4856-98FF-1260A6512DE3}" presName="rootConnector3" presStyleLbl="asst1" presStyleIdx="0" presStyleCnt="1"/>
      <dgm:spPr/>
    </dgm:pt>
    <dgm:pt modelId="{21E8288C-5B79-4D1E-87C2-CA4F7845CB13}" type="pres">
      <dgm:prSet presAssocID="{E076D51C-7522-4856-98FF-1260A6512DE3}" presName="hierChild6" presStyleCnt="0"/>
      <dgm:spPr/>
    </dgm:pt>
    <dgm:pt modelId="{8EA9A509-F9AE-4AA1-B081-73D7A8CE6083}" type="pres">
      <dgm:prSet presAssocID="{E076D51C-7522-4856-98FF-1260A6512DE3}" presName="hierChild7" presStyleCnt="0"/>
      <dgm:spPr/>
    </dgm:pt>
  </dgm:ptLst>
  <dgm:cxnLst>
    <dgm:cxn modelId="{C8E3341D-5A16-4013-961A-832B3C08DACD}" srcId="{807B3838-10E1-491C-B874-92E4A6C34BDD}" destId="{1168D629-5C9F-49CC-999F-A3D1DE507B2B}" srcOrd="3" destOrd="0" parTransId="{1BEA2AE0-9328-49AF-8888-CEDC4317F728}" sibTransId="{FCEAC44E-77E4-4212-9355-842A96168C11}"/>
    <dgm:cxn modelId="{CD1E3138-D646-41B4-86BE-D2D339EF42F6}" type="presOf" srcId="{807B3838-10E1-491C-B874-92E4A6C34BDD}" destId="{23A5075E-5CD1-4207-A526-A0DC82C3CBAB}" srcOrd="1" destOrd="0" presId="urn:microsoft.com/office/officeart/2005/8/layout/orgChart1"/>
    <dgm:cxn modelId="{D8091E47-8ADB-4922-A5FA-1895D432D3CA}" type="presOf" srcId="{E076D51C-7522-4856-98FF-1260A6512DE3}" destId="{B2A99235-6285-4770-B389-C35C41CE0C76}" srcOrd="1" destOrd="0" presId="urn:microsoft.com/office/officeart/2005/8/layout/orgChart1"/>
    <dgm:cxn modelId="{4B89474A-304A-4094-AA16-7CABFC4E2007}" srcId="{807B3838-10E1-491C-B874-92E4A6C34BDD}" destId="{E076D51C-7522-4856-98FF-1260A6512DE3}" srcOrd="0" destOrd="0" parTransId="{26C1E9C2-A7D4-4F51-A271-86C56CA3A7B7}" sibTransId="{4F2E5D3D-F501-4C62-8EBF-2C60CCAFC13F}"/>
    <dgm:cxn modelId="{5A343252-553B-4CD8-8339-1696113AD6B3}" type="presOf" srcId="{7448B039-2386-4008-8A13-CE2581C303EC}" destId="{11A49077-181E-4799-A35E-09D13344709F}" srcOrd="0" destOrd="0" presId="urn:microsoft.com/office/officeart/2005/8/layout/orgChart1"/>
    <dgm:cxn modelId="{D6B8D076-9FB0-4A05-A2F0-493A70CB92F7}" type="presOf" srcId="{E076D51C-7522-4856-98FF-1260A6512DE3}" destId="{53EB089A-164B-4D04-8709-A4EBB873CF29}" srcOrd="0" destOrd="0" presId="urn:microsoft.com/office/officeart/2005/8/layout/orgChart1"/>
    <dgm:cxn modelId="{49D4FB83-62EB-4B53-9483-C44C54E69769}" srcId="{807B3838-10E1-491C-B874-92E4A6C34BDD}" destId="{7448B039-2386-4008-8A13-CE2581C303EC}" srcOrd="2" destOrd="0" parTransId="{9339FBCD-9E13-44ED-BCA9-C89965FAACF8}" sibTransId="{E615F980-0CDA-4BF8-9E6A-B3FB9947FECA}"/>
    <dgm:cxn modelId="{7DC06F8B-A001-4B0B-BD92-8321A23089B4}" type="presOf" srcId="{46B21F31-2DD5-4C07-BC59-8038FFE405CE}" destId="{0DCD9CF4-B367-4D12-99BF-C1C6CE39E61B}" srcOrd="0" destOrd="0" presId="urn:microsoft.com/office/officeart/2005/8/layout/orgChart1"/>
    <dgm:cxn modelId="{99B4108D-2BEF-4A30-B449-D1187E608F10}" type="presOf" srcId="{29AAA708-B298-4387-8C82-AB4AE83FB428}" destId="{EC12D180-D6A0-4496-81CE-C112ABD50294}" srcOrd="0" destOrd="0" presId="urn:microsoft.com/office/officeart/2005/8/layout/orgChart1"/>
    <dgm:cxn modelId="{A5A63697-FF4E-442A-A59A-CBE20574F0B3}" type="presOf" srcId="{1168D629-5C9F-49CC-999F-A3D1DE507B2B}" destId="{D2AE953C-D18B-4081-B24C-521F28E4A6BE}" srcOrd="1" destOrd="0" presId="urn:microsoft.com/office/officeart/2005/8/layout/orgChart1"/>
    <dgm:cxn modelId="{EFDCB0A2-0E9E-46D2-9CD3-1EC4DCDDC47F}" type="presOf" srcId="{807B3838-10E1-491C-B874-92E4A6C34BDD}" destId="{DB0009DF-E148-44EF-9C3B-CF1E635BE189}" srcOrd="0" destOrd="0" presId="urn:microsoft.com/office/officeart/2005/8/layout/orgChart1"/>
    <dgm:cxn modelId="{AA59A7B1-1CBC-4A51-9AD0-BB5806F54902}" srcId="{807B3838-10E1-491C-B874-92E4A6C34BDD}" destId="{46B21F31-2DD5-4C07-BC59-8038FFE405CE}" srcOrd="1" destOrd="0" parTransId="{1B85ECC1-5DEE-4F7D-9EC0-33901F142570}" sibTransId="{D8A472AD-2861-4670-8E7C-6B5FD493E730}"/>
    <dgm:cxn modelId="{6B250EB7-5245-46D9-94C2-6324AE8297D6}" type="presOf" srcId="{46B21F31-2DD5-4C07-BC59-8038FFE405CE}" destId="{3DC2633D-A09A-4A3C-8AE3-2EF10A96A6CA}" srcOrd="1" destOrd="0" presId="urn:microsoft.com/office/officeart/2005/8/layout/orgChart1"/>
    <dgm:cxn modelId="{047D8CB8-0F4B-44A3-986D-F58594820D96}" type="presOf" srcId="{1168D629-5C9F-49CC-999F-A3D1DE507B2B}" destId="{901DE59F-1D11-4BF6-A440-87FEAE4C68BC}" srcOrd="0" destOrd="0" presId="urn:microsoft.com/office/officeart/2005/8/layout/orgChart1"/>
    <dgm:cxn modelId="{749F6FBF-9CD5-483E-A55D-047EEC8EE7AB}" srcId="{29AAA708-B298-4387-8C82-AB4AE83FB428}" destId="{807B3838-10E1-491C-B874-92E4A6C34BDD}" srcOrd="0" destOrd="0" parTransId="{907D8B07-B71D-4E35-8D8B-FC6850298133}" sibTransId="{3E474816-6074-4D43-9DA6-8B085577D525}"/>
    <dgm:cxn modelId="{7E22FABF-E915-4FE5-89E7-59B25ABE09F0}" type="presOf" srcId="{9339FBCD-9E13-44ED-BCA9-C89965FAACF8}" destId="{B9213BBB-4DD5-4EAC-8195-7B27DC6CC766}" srcOrd="0" destOrd="0" presId="urn:microsoft.com/office/officeart/2005/8/layout/orgChart1"/>
    <dgm:cxn modelId="{CB60BEDB-6C49-463B-9CD6-7DF48CD65F1A}" type="presOf" srcId="{1B85ECC1-5DEE-4F7D-9EC0-33901F142570}" destId="{E40D4C2A-03A5-4B59-89C4-09A95E27D3F5}" srcOrd="0" destOrd="0" presId="urn:microsoft.com/office/officeart/2005/8/layout/orgChart1"/>
    <dgm:cxn modelId="{E409F5E4-51BE-4D75-B313-96AB7A383695}" type="presOf" srcId="{7448B039-2386-4008-8A13-CE2581C303EC}" destId="{37B98B8D-3004-4468-A62A-1CF186ED5E68}" srcOrd="1" destOrd="0" presId="urn:microsoft.com/office/officeart/2005/8/layout/orgChart1"/>
    <dgm:cxn modelId="{124B5AE5-54AD-49B2-BD1D-90E8EDCA5E35}" type="presOf" srcId="{1BEA2AE0-9328-49AF-8888-CEDC4317F728}" destId="{F9EA4E45-7F7E-4146-B158-A5524BBDBA10}" srcOrd="0" destOrd="0" presId="urn:microsoft.com/office/officeart/2005/8/layout/orgChart1"/>
    <dgm:cxn modelId="{3A3A11EE-387D-4C6A-BB7B-0BFD3F022076}" type="presOf" srcId="{26C1E9C2-A7D4-4F51-A271-86C56CA3A7B7}" destId="{E8DF16A6-874E-4960-A252-09C59AF03BEC}" srcOrd="0" destOrd="0" presId="urn:microsoft.com/office/officeart/2005/8/layout/orgChart1"/>
    <dgm:cxn modelId="{FCE64547-85C0-46DD-93ED-B4F2BCB12880}" type="presParOf" srcId="{EC12D180-D6A0-4496-81CE-C112ABD50294}" destId="{80BAE3AE-079E-48DA-9412-618973F40E5C}" srcOrd="0" destOrd="0" presId="urn:microsoft.com/office/officeart/2005/8/layout/orgChart1"/>
    <dgm:cxn modelId="{669D87B8-3393-4FFC-A91F-B4655699B4BA}" type="presParOf" srcId="{80BAE3AE-079E-48DA-9412-618973F40E5C}" destId="{E9468589-7ADC-44B6-AC45-F3CA0E4ACBFF}" srcOrd="0" destOrd="0" presId="urn:microsoft.com/office/officeart/2005/8/layout/orgChart1"/>
    <dgm:cxn modelId="{2F1BC9C3-2127-4808-9C66-FCE5EAEE4CFE}" type="presParOf" srcId="{E9468589-7ADC-44B6-AC45-F3CA0E4ACBFF}" destId="{DB0009DF-E148-44EF-9C3B-CF1E635BE189}" srcOrd="0" destOrd="0" presId="urn:microsoft.com/office/officeart/2005/8/layout/orgChart1"/>
    <dgm:cxn modelId="{CE2C7EA8-1250-4FF1-9166-084D604AB18C}" type="presParOf" srcId="{E9468589-7ADC-44B6-AC45-F3CA0E4ACBFF}" destId="{23A5075E-5CD1-4207-A526-A0DC82C3CBAB}" srcOrd="1" destOrd="0" presId="urn:microsoft.com/office/officeart/2005/8/layout/orgChart1"/>
    <dgm:cxn modelId="{7B1A6F48-05A9-427D-8650-5ED32A5640C5}" type="presParOf" srcId="{80BAE3AE-079E-48DA-9412-618973F40E5C}" destId="{9CA6E790-325E-4642-8F18-3CA58A648ACF}" srcOrd="1" destOrd="0" presId="urn:microsoft.com/office/officeart/2005/8/layout/orgChart1"/>
    <dgm:cxn modelId="{77CCEE9F-7DA9-4A47-9C70-05C0260FCE4C}" type="presParOf" srcId="{9CA6E790-325E-4642-8F18-3CA58A648ACF}" destId="{E40D4C2A-03A5-4B59-89C4-09A95E27D3F5}" srcOrd="0" destOrd="0" presId="urn:microsoft.com/office/officeart/2005/8/layout/orgChart1"/>
    <dgm:cxn modelId="{7C2331B2-97E7-4DEA-B23A-2E826D9BF68F}" type="presParOf" srcId="{9CA6E790-325E-4642-8F18-3CA58A648ACF}" destId="{AC1BC4A7-1C36-449D-9B75-7CB1C85BA163}" srcOrd="1" destOrd="0" presId="urn:microsoft.com/office/officeart/2005/8/layout/orgChart1"/>
    <dgm:cxn modelId="{2CAF987B-4156-4A24-8BF8-A7FD06472FF9}" type="presParOf" srcId="{AC1BC4A7-1C36-449D-9B75-7CB1C85BA163}" destId="{DEA2EAC6-4140-4692-B210-5FFFEE766776}" srcOrd="0" destOrd="0" presId="urn:microsoft.com/office/officeart/2005/8/layout/orgChart1"/>
    <dgm:cxn modelId="{2BFBC5A5-6F0A-48DA-8CE4-A9422E71431B}" type="presParOf" srcId="{DEA2EAC6-4140-4692-B210-5FFFEE766776}" destId="{0DCD9CF4-B367-4D12-99BF-C1C6CE39E61B}" srcOrd="0" destOrd="0" presId="urn:microsoft.com/office/officeart/2005/8/layout/orgChart1"/>
    <dgm:cxn modelId="{877E2D5A-90E3-4510-AB2D-ACD56A6AEFF1}" type="presParOf" srcId="{DEA2EAC6-4140-4692-B210-5FFFEE766776}" destId="{3DC2633D-A09A-4A3C-8AE3-2EF10A96A6CA}" srcOrd="1" destOrd="0" presId="urn:microsoft.com/office/officeart/2005/8/layout/orgChart1"/>
    <dgm:cxn modelId="{95036093-DF04-4140-AE3E-468DE6A11B05}" type="presParOf" srcId="{AC1BC4A7-1C36-449D-9B75-7CB1C85BA163}" destId="{69FD23F0-AB1A-4B5D-A331-2262920C09EB}" srcOrd="1" destOrd="0" presId="urn:microsoft.com/office/officeart/2005/8/layout/orgChart1"/>
    <dgm:cxn modelId="{C785BC61-33A7-4645-8BB1-50753B33A992}" type="presParOf" srcId="{AC1BC4A7-1C36-449D-9B75-7CB1C85BA163}" destId="{16A25870-B7C9-49DC-98BB-4B5452C4A1EA}" srcOrd="2" destOrd="0" presId="urn:microsoft.com/office/officeart/2005/8/layout/orgChart1"/>
    <dgm:cxn modelId="{0B82B1E9-CAD3-487E-B134-0AB234D47D5D}" type="presParOf" srcId="{9CA6E790-325E-4642-8F18-3CA58A648ACF}" destId="{B9213BBB-4DD5-4EAC-8195-7B27DC6CC766}" srcOrd="2" destOrd="0" presId="urn:microsoft.com/office/officeart/2005/8/layout/orgChart1"/>
    <dgm:cxn modelId="{8C294028-8C69-4518-B7D4-BB99BBFAAA56}" type="presParOf" srcId="{9CA6E790-325E-4642-8F18-3CA58A648ACF}" destId="{63313435-794D-49CA-9750-340747563581}" srcOrd="3" destOrd="0" presId="urn:microsoft.com/office/officeart/2005/8/layout/orgChart1"/>
    <dgm:cxn modelId="{26991E1C-1BA4-4853-B71C-646D246EDDEE}" type="presParOf" srcId="{63313435-794D-49CA-9750-340747563581}" destId="{F005AE40-4FD6-474E-A366-15F191E294B1}" srcOrd="0" destOrd="0" presId="urn:microsoft.com/office/officeart/2005/8/layout/orgChart1"/>
    <dgm:cxn modelId="{8660B7A5-CF0D-47B1-8B1A-B706E8E418CB}" type="presParOf" srcId="{F005AE40-4FD6-474E-A366-15F191E294B1}" destId="{11A49077-181E-4799-A35E-09D13344709F}" srcOrd="0" destOrd="0" presId="urn:microsoft.com/office/officeart/2005/8/layout/orgChart1"/>
    <dgm:cxn modelId="{4A2EFF86-7B3D-4BA1-97EF-7C4B6D9C9D0F}" type="presParOf" srcId="{F005AE40-4FD6-474E-A366-15F191E294B1}" destId="{37B98B8D-3004-4468-A62A-1CF186ED5E68}" srcOrd="1" destOrd="0" presId="urn:microsoft.com/office/officeart/2005/8/layout/orgChart1"/>
    <dgm:cxn modelId="{0E472A01-0A3E-4881-BA1F-EA51E76E85A9}" type="presParOf" srcId="{63313435-794D-49CA-9750-340747563581}" destId="{B78F886A-E817-4ECA-B8C5-32A96CCF0E32}" srcOrd="1" destOrd="0" presId="urn:microsoft.com/office/officeart/2005/8/layout/orgChart1"/>
    <dgm:cxn modelId="{7C9BB6D6-48A6-40AA-9EAB-12F30BA9799B}" type="presParOf" srcId="{63313435-794D-49CA-9750-340747563581}" destId="{1F855507-269B-489A-9E7A-06331C5F32C6}" srcOrd="2" destOrd="0" presId="urn:microsoft.com/office/officeart/2005/8/layout/orgChart1"/>
    <dgm:cxn modelId="{076BEDC9-FC23-4554-B574-968EA097C20D}" type="presParOf" srcId="{9CA6E790-325E-4642-8F18-3CA58A648ACF}" destId="{F9EA4E45-7F7E-4146-B158-A5524BBDBA10}" srcOrd="4" destOrd="0" presId="urn:microsoft.com/office/officeart/2005/8/layout/orgChart1"/>
    <dgm:cxn modelId="{8DFF65A7-9D6C-4317-B7D1-D0CA8EE049D2}" type="presParOf" srcId="{9CA6E790-325E-4642-8F18-3CA58A648ACF}" destId="{EF984EDF-BBF5-4558-9B41-6B1AC320F6C7}" srcOrd="5" destOrd="0" presId="urn:microsoft.com/office/officeart/2005/8/layout/orgChart1"/>
    <dgm:cxn modelId="{C4478371-8133-4E30-8921-E775D236A8BE}" type="presParOf" srcId="{EF984EDF-BBF5-4558-9B41-6B1AC320F6C7}" destId="{4B29761D-CF08-47EC-837E-6AA1B2D3097D}" srcOrd="0" destOrd="0" presId="urn:microsoft.com/office/officeart/2005/8/layout/orgChart1"/>
    <dgm:cxn modelId="{9B9B3E6E-BD16-4988-8BF0-F52B27387E62}" type="presParOf" srcId="{4B29761D-CF08-47EC-837E-6AA1B2D3097D}" destId="{901DE59F-1D11-4BF6-A440-87FEAE4C68BC}" srcOrd="0" destOrd="0" presId="urn:microsoft.com/office/officeart/2005/8/layout/orgChart1"/>
    <dgm:cxn modelId="{13F8D860-4F79-462C-B94E-0EC7A9546F3B}" type="presParOf" srcId="{4B29761D-CF08-47EC-837E-6AA1B2D3097D}" destId="{D2AE953C-D18B-4081-B24C-521F28E4A6BE}" srcOrd="1" destOrd="0" presId="urn:microsoft.com/office/officeart/2005/8/layout/orgChart1"/>
    <dgm:cxn modelId="{B103FD42-B559-46D6-AFC4-A8438118814D}" type="presParOf" srcId="{EF984EDF-BBF5-4558-9B41-6B1AC320F6C7}" destId="{F20C5CCF-9381-40E3-A44D-0BA69C481DDC}" srcOrd="1" destOrd="0" presId="urn:microsoft.com/office/officeart/2005/8/layout/orgChart1"/>
    <dgm:cxn modelId="{213FDB5C-CC99-4221-A57F-A01FCBE91E2E}" type="presParOf" srcId="{EF984EDF-BBF5-4558-9B41-6B1AC320F6C7}" destId="{E0076BA8-7706-498B-9246-251EFCE335D1}" srcOrd="2" destOrd="0" presId="urn:microsoft.com/office/officeart/2005/8/layout/orgChart1"/>
    <dgm:cxn modelId="{593CFC11-C96F-46DF-819A-9443724DB459}" type="presParOf" srcId="{80BAE3AE-079E-48DA-9412-618973F40E5C}" destId="{88925D57-A9DA-40D8-BC09-463DA8F2F137}" srcOrd="2" destOrd="0" presId="urn:microsoft.com/office/officeart/2005/8/layout/orgChart1"/>
    <dgm:cxn modelId="{028604BB-F0B3-449E-A878-37C119CA69A6}" type="presParOf" srcId="{88925D57-A9DA-40D8-BC09-463DA8F2F137}" destId="{E8DF16A6-874E-4960-A252-09C59AF03BEC}" srcOrd="0" destOrd="0" presId="urn:microsoft.com/office/officeart/2005/8/layout/orgChart1"/>
    <dgm:cxn modelId="{C0C80A1B-5FCB-4D63-B4D6-B691BCD74945}" type="presParOf" srcId="{88925D57-A9DA-40D8-BC09-463DA8F2F137}" destId="{C90A6718-87FA-4CB6-81EA-60BAD581AEB1}" srcOrd="1" destOrd="0" presId="urn:microsoft.com/office/officeart/2005/8/layout/orgChart1"/>
    <dgm:cxn modelId="{894BB6D3-B334-45B6-81E3-BBD22CC10299}" type="presParOf" srcId="{C90A6718-87FA-4CB6-81EA-60BAD581AEB1}" destId="{121B0809-E9C5-4EC7-992B-57DA993177D0}" srcOrd="0" destOrd="0" presId="urn:microsoft.com/office/officeart/2005/8/layout/orgChart1"/>
    <dgm:cxn modelId="{13AF330A-5C95-4367-ABFC-57D8DEA8A879}" type="presParOf" srcId="{121B0809-E9C5-4EC7-992B-57DA993177D0}" destId="{53EB089A-164B-4D04-8709-A4EBB873CF29}" srcOrd="0" destOrd="0" presId="urn:microsoft.com/office/officeart/2005/8/layout/orgChart1"/>
    <dgm:cxn modelId="{96D1295C-1DE3-4C0D-9737-874BC331F500}" type="presParOf" srcId="{121B0809-E9C5-4EC7-992B-57DA993177D0}" destId="{B2A99235-6285-4770-B389-C35C41CE0C76}" srcOrd="1" destOrd="0" presId="urn:microsoft.com/office/officeart/2005/8/layout/orgChart1"/>
    <dgm:cxn modelId="{DCDAA68B-7A94-42C8-9983-1C6270A84319}" type="presParOf" srcId="{C90A6718-87FA-4CB6-81EA-60BAD581AEB1}" destId="{21E8288C-5B79-4D1E-87C2-CA4F7845CB13}" srcOrd="1" destOrd="0" presId="urn:microsoft.com/office/officeart/2005/8/layout/orgChart1"/>
    <dgm:cxn modelId="{D26D750F-0EA3-440C-BC1F-159352A512FB}" type="presParOf" srcId="{C90A6718-87FA-4CB6-81EA-60BAD581AEB1}" destId="{8EA9A509-F9AE-4AA1-B081-73D7A8CE60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16A6-874E-4960-A252-09C59AF03BEC}">
      <dsp:nvSpPr>
        <dsp:cNvPr id="0" name=""/>
        <dsp:cNvSpPr/>
      </dsp:nvSpPr>
      <dsp:spPr>
        <a:xfrm>
          <a:off x="3577427" y="1409722"/>
          <a:ext cx="234003" cy="1025159"/>
        </a:xfrm>
        <a:custGeom>
          <a:avLst/>
          <a:gdLst/>
          <a:ahLst/>
          <a:cxnLst/>
          <a:rect l="0" t="0" r="0" b="0"/>
          <a:pathLst>
            <a:path>
              <a:moveTo>
                <a:pt x="234003" y="0"/>
              </a:moveTo>
              <a:lnTo>
                <a:pt x="234003" y="1025159"/>
              </a:lnTo>
              <a:lnTo>
                <a:pt x="0" y="10251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A4E45-7F7E-4146-B158-A5524BBDBA10}">
      <dsp:nvSpPr>
        <dsp:cNvPr id="0" name=""/>
        <dsp:cNvSpPr/>
      </dsp:nvSpPr>
      <dsp:spPr>
        <a:xfrm>
          <a:off x="3811431" y="1409722"/>
          <a:ext cx="2696615" cy="2050319"/>
        </a:xfrm>
        <a:custGeom>
          <a:avLst/>
          <a:gdLst/>
          <a:ahLst/>
          <a:cxnLst/>
          <a:rect l="0" t="0" r="0" b="0"/>
          <a:pathLst>
            <a:path>
              <a:moveTo>
                <a:pt x="0" y="0"/>
              </a:moveTo>
              <a:lnTo>
                <a:pt x="0" y="1816315"/>
              </a:lnTo>
              <a:lnTo>
                <a:pt x="2696615" y="1816315"/>
              </a:lnTo>
              <a:lnTo>
                <a:pt x="2696615" y="20503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13BBB-4DD5-4EAC-8195-7B27DC6CC766}">
      <dsp:nvSpPr>
        <dsp:cNvPr id="0" name=""/>
        <dsp:cNvSpPr/>
      </dsp:nvSpPr>
      <dsp:spPr>
        <a:xfrm>
          <a:off x="3765711" y="1409722"/>
          <a:ext cx="91440" cy="2050319"/>
        </a:xfrm>
        <a:custGeom>
          <a:avLst/>
          <a:gdLst/>
          <a:ahLst/>
          <a:cxnLst/>
          <a:rect l="0" t="0" r="0" b="0"/>
          <a:pathLst>
            <a:path>
              <a:moveTo>
                <a:pt x="45720" y="0"/>
              </a:moveTo>
              <a:lnTo>
                <a:pt x="45720" y="20503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D4C2A-03A5-4B59-89C4-09A95E27D3F5}">
      <dsp:nvSpPr>
        <dsp:cNvPr id="0" name=""/>
        <dsp:cNvSpPr/>
      </dsp:nvSpPr>
      <dsp:spPr>
        <a:xfrm>
          <a:off x="1114815" y="1409722"/>
          <a:ext cx="2696615" cy="2050319"/>
        </a:xfrm>
        <a:custGeom>
          <a:avLst/>
          <a:gdLst/>
          <a:ahLst/>
          <a:cxnLst/>
          <a:rect l="0" t="0" r="0" b="0"/>
          <a:pathLst>
            <a:path>
              <a:moveTo>
                <a:pt x="2696615" y="0"/>
              </a:moveTo>
              <a:lnTo>
                <a:pt x="2696615" y="1816315"/>
              </a:lnTo>
              <a:lnTo>
                <a:pt x="0" y="1816315"/>
              </a:lnTo>
              <a:lnTo>
                <a:pt x="0" y="20503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009DF-E148-44EF-9C3B-CF1E635BE189}">
      <dsp:nvSpPr>
        <dsp:cNvPr id="0" name=""/>
        <dsp:cNvSpPr/>
      </dsp:nvSpPr>
      <dsp:spPr>
        <a:xfrm>
          <a:off x="2697127" y="295419"/>
          <a:ext cx="2228607" cy="11143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ISO</a:t>
          </a:r>
        </a:p>
      </dsp:txBody>
      <dsp:txXfrm>
        <a:off x="2697127" y="295419"/>
        <a:ext cx="2228607" cy="1114303"/>
      </dsp:txXfrm>
    </dsp:sp>
    <dsp:sp modelId="{0DCD9CF4-B367-4D12-99BF-C1C6CE39E61B}">
      <dsp:nvSpPr>
        <dsp:cNvPr id="0" name=""/>
        <dsp:cNvSpPr/>
      </dsp:nvSpPr>
      <dsp:spPr>
        <a:xfrm>
          <a:off x="511" y="3460042"/>
          <a:ext cx="2228607" cy="11143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ANSI</a:t>
          </a:r>
        </a:p>
        <a:p>
          <a:pPr marL="0" lvl="0" indent="0" algn="ctr" defTabSz="1289050">
            <a:lnSpc>
              <a:spcPct val="90000"/>
            </a:lnSpc>
            <a:spcBef>
              <a:spcPct val="0"/>
            </a:spcBef>
            <a:spcAft>
              <a:spcPct val="35000"/>
            </a:spcAft>
            <a:buNone/>
          </a:pPr>
          <a:r>
            <a:rPr lang="en-IN" sz="2900" kern="1200" dirty="0"/>
            <a:t>USA</a:t>
          </a:r>
        </a:p>
      </dsp:txBody>
      <dsp:txXfrm>
        <a:off x="511" y="3460042"/>
        <a:ext cx="2228607" cy="1114303"/>
      </dsp:txXfrm>
    </dsp:sp>
    <dsp:sp modelId="{11A49077-181E-4799-A35E-09D13344709F}">
      <dsp:nvSpPr>
        <dsp:cNvPr id="0" name=""/>
        <dsp:cNvSpPr/>
      </dsp:nvSpPr>
      <dsp:spPr>
        <a:xfrm>
          <a:off x="2697127" y="3460042"/>
          <a:ext cx="2228607" cy="11143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BSI</a:t>
          </a:r>
        </a:p>
        <a:p>
          <a:pPr marL="0" lvl="0" indent="0" algn="ctr" defTabSz="1289050">
            <a:lnSpc>
              <a:spcPct val="90000"/>
            </a:lnSpc>
            <a:spcBef>
              <a:spcPct val="0"/>
            </a:spcBef>
            <a:spcAft>
              <a:spcPct val="35000"/>
            </a:spcAft>
            <a:buNone/>
          </a:pPr>
          <a:r>
            <a:rPr lang="en-IN" sz="2900" kern="1200" dirty="0"/>
            <a:t>UK</a:t>
          </a:r>
        </a:p>
      </dsp:txBody>
      <dsp:txXfrm>
        <a:off x="2697127" y="3460042"/>
        <a:ext cx="2228607" cy="1114303"/>
      </dsp:txXfrm>
    </dsp:sp>
    <dsp:sp modelId="{901DE59F-1D11-4BF6-A440-87FEAE4C68BC}">
      <dsp:nvSpPr>
        <dsp:cNvPr id="0" name=""/>
        <dsp:cNvSpPr/>
      </dsp:nvSpPr>
      <dsp:spPr>
        <a:xfrm>
          <a:off x="5393742" y="3460042"/>
          <a:ext cx="2228607" cy="11143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BSTI</a:t>
          </a:r>
        </a:p>
        <a:p>
          <a:pPr marL="0" lvl="0" indent="0" algn="ctr" defTabSz="1289050">
            <a:lnSpc>
              <a:spcPct val="90000"/>
            </a:lnSpc>
            <a:spcBef>
              <a:spcPct val="0"/>
            </a:spcBef>
            <a:spcAft>
              <a:spcPct val="35000"/>
            </a:spcAft>
            <a:buNone/>
          </a:pPr>
          <a:r>
            <a:rPr lang="en-IN" sz="2900" kern="1200" dirty="0"/>
            <a:t>Bangladesh</a:t>
          </a:r>
        </a:p>
      </dsp:txBody>
      <dsp:txXfrm>
        <a:off x="5393742" y="3460042"/>
        <a:ext cx="2228607" cy="1114303"/>
      </dsp:txXfrm>
    </dsp:sp>
    <dsp:sp modelId="{53EB089A-164B-4D04-8709-A4EBB873CF29}">
      <dsp:nvSpPr>
        <dsp:cNvPr id="0" name=""/>
        <dsp:cNvSpPr/>
      </dsp:nvSpPr>
      <dsp:spPr>
        <a:xfrm>
          <a:off x="1348819" y="1877730"/>
          <a:ext cx="2228607" cy="111430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IN" sz="2900" kern="1200" dirty="0"/>
            <a:t>BIS</a:t>
          </a:r>
        </a:p>
        <a:p>
          <a:pPr marL="0" lvl="0" indent="0" algn="ctr" defTabSz="1289050">
            <a:lnSpc>
              <a:spcPct val="90000"/>
            </a:lnSpc>
            <a:spcBef>
              <a:spcPct val="0"/>
            </a:spcBef>
            <a:spcAft>
              <a:spcPct val="35000"/>
            </a:spcAft>
            <a:buNone/>
          </a:pPr>
          <a:r>
            <a:rPr lang="en-IN" sz="2900" kern="1200" dirty="0"/>
            <a:t>India</a:t>
          </a:r>
        </a:p>
      </dsp:txBody>
      <dsp:txXfrm>
        <a:off x="1348819" y="1877730"/>
        <a:ext cx="2228607" cy="11143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46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303126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412625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082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272412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644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16052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444127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102071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189717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38200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331064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405442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426125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59388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139998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A791-9B11-4A9D-A3AE-9E7FC20E3CC5}" type="datetimeFigureOut">
              <a:rPr lang="en-IN" smtClean="0"/>
              <a:pPr/>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9ADB80-6F54-45B2-BD63-218794C23D2A}" type="slidenum">
              <a:rPr lang="en-IN" smtClean="0"/>
              <a:pPr/>
              <a:t>‹#›</a:t>
            </a:fld>
            <a:endParaRPr lang="en-IN"/>
          </a:p>
        </p:txBody>
      </p:sp>
    </p:spTree>
    <p:extLst>
      <p:ext uri="{BB962C8B-B14F-4D97-AF65-F5344CB8AC3E}">
        <p14:creationId xmlns:p14="http://schemas.microsoft.com/office/powerpoint/2010/main" val="383815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F1A791-9B11-4A9D-A3AE-9E7FC20E3CC5}" type="datetimeFigureOut">
              <a:rPr lang="en-IN" smtClean="0"/>
              <a:pPr/>
              <a:t>19-09-2024</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E9ADB80-6F54-45B2-BD63-218794C23D2A}" type="slidenum">
              <a:rPr lang="en-IN" smtClean="0"/>
              <a:pPr/>
              <a:t>‹#›</a:t>
            </a:fld>
            <a:endParaRPr lang="en-IN"/>
          </a:p>
        </p:txBody>
      </p:sp>
    </p:spTree>
    <p:extLst>
      <p:ext uri="{BB962C8B-B14F-4D97-AF65-F5344CB8AC3E}">
        <p14:creationId xmlns:p14="http://schemas.microsoft.com/office/powerpoint/2010/main" val="33696541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Standards</a:t>
            </a:r>
          </a:p>
        </p:txBody>
      </p:sp>
    </p:spTree>
    <p:extLst>
      <p:ext uri="{BB962C8B-B14F-4D97-AF65-F5344CB8AC3E}">
        <p14:creationId xmlns:p14="http://schemas.microsoft.com/office/powerpoint/2010/main" val="8366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a:p>
            <a:r>
              <a:rPr lang="en-IN" dirty="0"/>
              <a:t>The IEC was instrumental in developing and distributing standards for units of measurement, particularly Gauss, Hertz, and Weber. It also first proposed a system of standards, which ultimately became the SI, the International System of Units.</a:t>
            </a:r>
          </a:p>
          <a:p>
            <a:endParaRPr lang="en-IN" dirty="0"/>
          </a:p>
          <a:p>
            <a:r>
              <a:rPr lang="en-IN" dirty="0"/>
              <a:t>IEC standards have numbers in the range 60000–79999 and their titles take a form such as </a:t>
            </a:r>
            <a:r>
              <a:rPr lang="en-IN" i="1" dirty="0"/>
              <a:t>IEC 60417.</a:t>
            </a:r>
            <a:endParaRPr lang="en-IN" dirty="0"/>
          </a:p>
        </p:txBody>
      </p:sp>
    </p:spTree>
    <p:extLst>
      <p:ext uri="{BB962C8B-B14F-4D97-AF65-F5344CB8AC3E}">
        <p14:creationId xmlns:p14="http://schemas.microsoft.com/office/powerpoint/2010/main" val="110248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12230100" cy="1325563"/>
          </a:xfrm>
        </p:spPr>
        <p:txBody>
          <a:bodyPr/>
          <a:lstStyle/>
          <a:p>
            <a:r>
              <a:rPr lang="en-IN" b="1" dirty="0">
                <a:latin typeface="Baskerville Old Face" panose="02020602080505020303" pitchFamily="18" charset="0"/>
              </a:rPr>
              <a:t>Independent international standards organizations</a:t>
            </a:r>
          </a:p>
        </p:txBody>
      </p:sp>
      <p:sp>
        <p:nvSpPr>
          <p:cNvPr id="3" name="Content Placeholder 2"/>
          <p:cNvSpPr>
            <a:spLocks noGrp="1"/>
          </p:cNvSpPr>
          <p:nvPr>
            <p:ph idx="1"/>
          </p:nvPr>
        </p:nvSpPr>
        <p:spPr>
          <a:xfrm>
            <a:off x="0" y="1028376"/>
            <a:ext cx="8358389" cy="1690307"/>
          </a:xfrm>
        </p:spPr>
        <p:txBody>
          <a:bodyPr>
            <a:normAutofit/>
          </a:bodyPr>
          <a:lstStyle/>
          <a:p>
            <a:r>
              <a:rPr lang="en-IN" dirty="0"/>
              <a:t>ASME, the ASTM International, the IEEE, the Internet Engineering Task Force (IETF), SAE International, TAPPI, the World Wide Web Consortium (W3C), and the Universal Postal Union (UPU) </a:t>
            </a:r>
          </a:p>
        </p:txBody>
      </p:sp>
      <p:pic>
        <p:nvPicPr>
          <p:cNvPr id="4" name="Picture 3"/>
          <p:cNvPicPr>
            <a:picLocks noChangeAspect="1"/>
          </p:cNvPicPr>
          <p:nvPr/>
        </p:nvPicPr>
        <p:blipFill>
          <a:blip r:embed="rId2"/>
          <a:stretch>
            <a:fillRect/>
          </a:stretch>
        </p:blipFill>
        <p:spPr>
          <a:xfrm>
            <a:off x="353163" y="3271233"/>
            <a:ext cx="3117209" cy="1912513"/>
          </a:xfrm>
          <a:prstGeom prst="rect">
            <a:avLst/>
          </a:prstGeom>
        </p:spPr>
      </p:pic>
      <p:pic>
        <p:nvPicPr>
          <p:cNvPr id="5" name="Picture 4"/>
          <p:cNvPicPr>
            <a:picLocks noChangeAspect="1"/>
          </p:cNvPicPr>
          <p:nvPr/>
        </p:nvPicPr>
        <p:blipFill>
          <a:blip r:embed="rId3"/>
          <a:stretch>
            <a:fillRect/>
          </a:stretch>
        </p:blipFill>
        <p:spPr>
          <a:xfrm>
            <a:off x="4446632" y="3964546"/>
            <a:ext cx="3762375" cy="1219200"/>
          </a:xfrm>
          <a:prstGeom prst="rect">
            <a:avLst/>
          </a:prstGeom>
        </p:spPr>
      </p:pic>
      <p:pic>
        <p:nvPicPr>
          <p:cNvPr id="6" name="Picture 5"/>
          <p:cNvPicPr>
            <a:picLocks noChangeAspect="1"/>
          </p:cNvPicPr>
          <p:nvPr/>
        </p:nvPicPr>
        <p:blipFill>
          <a:blip r:embed="rId4"/>
          <a:stretch>
            <a:fillRect/>
          </a:stretch>
        </p:blipFill>
        <p:spPr>
          <a:xfrm>
            <a:off x="8972550" y="3050146"/>
            <a:ext cx="2381250" cy="1828800"/>
          </a:xfrm>
          <a:prstGeom prst="rect">
            <a:avLst/>
          </a:prstGeom>
        </p:spPr>
      </p:pic>
      <p:pic>
        <p:nvPicPr>
          <p:cNvPr id="7" name="Picture 6"/>
          <p:cNvPicPr>
            <a:picLocks noChangeAspect="1"/>
          </p:cNvPicPr>
          <p:nvPr/>
        </p:nvPicPr>
        <p:blipFill>
          <a:blip r:embed="rId5"/>
          <a:stretch>
            <a:fillRect/>
          </a:stretch>
        </p:blipFill>
        <p:spPr>
          <a:xfrm>
            <a:off x="8972550" y="4878946"/>
            <a:ext cx="3009900" cy="1524000"/>
          </a:xfrm>
          <a:prstGeom prst="rect">
            <a:avLst/>
          </a:prstGeom>
        </p:spPr>
      </p:pic>
      <p:pic>
        <p:nvPicPr>
          <p:cNvPr id="8" name="Picture 7"/>
          <p:cNvPicPr>
            <a:picLocks noChangeAspect="1"/>
          </p:cNvPicPr>
          <p:nvPr/>
        </p:nvPicPr>
        <p:blipFill>
          <a:blip r:embed="rId6"/>
          <a:stretch>
            <a:fillRect/>
          </a:stretch>
        </p:blipFill>
        <p:spPr>
          <a:xfrm>
            <a:off x="353163" y="5507596"/>
            <a:ext cx="3810000" cy="895350"/>
          </a:xfrm>
          <a:prstGeom prst="rect">
            <a:avLst/>
          </a:prstGeom>
        </p:spPr>
      </p:pic>
      <p:pic>
        <p:nvPicPr>
          <p:cNvPr id="9" name="Picture 8"/>
          <p:cNvPicPr>
            <a:picLocks noChangeAspect="1"/>
          </p:cNvPicPr>
          <p:nvPr/>
        </p:nvPicPr>
        <p:blipFill>
          <a:blip r:embed="rId7"/>
          <a:stretch>
            <a:fillRect/>
          </a:stretch>
        </p:blipFill>
        <p:spPr>
          <a:xfrm>
            <a:off x="4911773" y="5083733"/>
            <a:ext cx="2619375" cy="1743075"/>
          </a:xfrm>
          <a:prstGeom prst="rect">
            <a:avLst/>
          </a:prstGeom>
        </p:spPr>
      </p:pic>
      <p:pic>
        <p:nvPicPr>
          <p:cNvPr id="10" name="Picture 9"/>
          <p:cNvPicPr>
            <a:picLocks noChangeAspect="1"/>
          </p:cNvPicPr>
          <p:nvPr/>
        </p:nvPicPr>
        <p:blipFill>
          <a:blip r:embed="rId8"/>
          <a:stretch>
            <a:fillRect/>
          </a:stretch>
        </p:blipFill>
        <p:spPr>
          <a:xfrm>
            <a:off x="8801100" y="1681163"/>
            <a:ext cx="3181350" cy="1438275"/>
          </a:xfrm>
          <a:prstGeom prst="rect">
            <a:avLst/>
          </a:prstGeom>
        </p:spPr>
      </p:pic>
    </p:spTree>
    <p:extLst>
      <p:ext uri="{BB962C8B-B14F-4D97-AF65-F5344CB8AC3E}">
        <p14:creationId xmlns:p14="http://schemas.microsoft.com/office/powerpoint/2010/main" val="173425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404040"/>
                </a:solidFill>
                <a:latin typeface="Helvetica" panose="020B0604020202020204" pitchFamily="34" charset="0"/>
                <a:ea typeface="Times New Roman" panose="02020603050405020304" pitchFamily="18" charset="0"/>
                <a:cs typeface="Times New Roman" panose="02020603050405020304" pitchFamily="18" charset="0"/>
              </a:rPr>
              <a:t>Popular standards</a:t>
            </a:r>
            <a:br>
              <a:rPr lang="en-IN" sz="28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pic>
        <p:nvPicPr>
          <p:cNvPr id="4" name="Content Placeholder 3"/>
          <p:cNvPicPr>
            <a:picLocks noGrp="1" noChangeAspect="1"/>
          </p:cNvPicPr>
          <p:nvPr>
            <p:ph idx="1"/>
          </p:nvPr>
        </p:nvPicPr>
        <p:blipFill>
          <a:blip r:embed="rId2"/>
          <a:stretch>
            <a:fillRect/>
          </a:stretch>
        </p:blipFill>
        <p:spPr>
          <a:xfrm>
            <a:off x="838200" y="1753303"/>
            <a:ext cx="10515600" cy="3894053"/>
          </a:xfrm>
          <a:prstGeom prst="rect">
            <a:avLst/>
          </a:prstGeom>
        </p:spPr>
      </p:pic>
    </p:spTree>
    <p:extLst>
      <p:ext uri="{BB962C8B-B14F-4D97-AF65-F5344CB8AC3E}">
        <p14:creationId xmlns:p14="http://schemas.microsoft.com/office/powerpoint/2010/main" val="27995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5"/>
            <a:ext cx="11932920" cy="1325563"/>
          </a:xfrm>
        </p:spPr>
        <p:txBody>
          <a:bodyPr/>
          <a:lstStyle/>
          <a:p>
            <a:r>
              <a:rPr lang="en-IN" b="1" dirty="0"/>
              <a:t>ISO/IEC 24734:2009</a:t>
            </a:r>
            <a:endParaRPr lang="en-IN" dirty="0"/>
          </a:p>
        </p:txBody>
      </p:sp>
      <p:sp>
        <p:nvSpPr>
          <p:cNvPr id="3" name="Content Placeholder 2"/>
          <p:cNvSpPr>
            <a:spLocks noGrp="1"/>
          </p:cNvSpPr>
          <p:nvPr>
            <p:ph idx="1"/>
          </p:nvPr>
        </p:nvSpPr>
        <p:spPr>
          <a:xfrm>
            <a:off x="152400" y="1825624"/>
            <a:ext cx="11932920" cy="4910455"/>
          </a:xfrm>
        </p:spPr>
        <p:txBody>
          <a:bodyPr>
            <a:normAutofit lnSpcReduction="10000"/>
          </a:bodyPr>
          <a:lstStyle/>
          <a:p>
            <a:pPr marL="0" indent="0" algn="just">
              <a:buNone/>
            </a:pPr>
            <a:r>
              <a:rPr lang="en-IN" b="1" dirty="0"/>
              <a:t>Abstract</a:t>
            </a:r>
            <a:endParaRPr lang="en-IN" dirty="0"/>
          </a:p>
          <a:p>
            <a:pPr marL="0" indent="0" algn="just">
              <a:buNone/>
            </a:pPr>
            <a:r>
              <a:rPr lang="en-IN" dirty="0"/>
              <a:t>ISO/IEC 24734:2009 provides a method for measuring the productivity of digital printing devices with various office applications and print job characteristics.</a:t>
            </a:r>
          </a:p>
          <a:p>
            <a:pPr marL="0" indent="0" algn="just">
              <a:buNone/>
            </a:pPr>
            <a:r>
              <a:rPr lang="en-IN" dirty="0"/>
              <a:t>It is applicable to digital printing devices, including single function printing and multi-function devices, regardless of print technology (e.g. inkjet, laser). Devices can be equipped with a range of paper feed and finishing options either directly connected to the computer system or via a network.</a:t>
            </a:r>
          </a:p>
          <a:p>
            <a:pPr marL="0" indent="0" algn="just">
              <a:buNone/>
            </a:pPr>
            <a:r>
              <a:rPr lang="en-IN" dirty="0"/>
              <a:t>It is intended to be used for black and white (B&amp;W) as well as colour digital printing devices.</a:t>
            </a:r>
          </a:p>
          <a:p>
            <a:pPr marL="0" indent="0" algn="just">
              <a:buNone/>
            </a:pPr>
            <a:r>
              <a:rPr lang="en-IN" dirty="0"/>
              <a:t>It allows for the comparison of the productivity of machines operating in various available modes (simplex, duplex, size of substrates, etc.) and office applications when the test system environment, operating modes, and job mix for each machine are held identical.</a:t>
            </a:r>
          </a:p>
          <a:p>
            <a:pPr marL="0" indent="0" algn="just">
              <a:buNone/>
            </a:pPr>
            <a:r>
              <a:rPr lang="en-IN" dirty="0"/>
              <a:t>ISO/IEC 24734:2009 includes test files, test setup procedure, test runtime procedure, and the reporting requirements for the digital printing productivity measurements. It is not intended to be used for devices which are not able to print on a media size of A4/8.5”x11” or for devices which are not able to collate multiple copies of a print.</a:t>
            </a:r>
          </a:p>
        </p:txBody>
      </p:sp>
    </p:spTree>
    <p:extLst>
      <p:ext uri="{BB962C8B-B14F-4D97-AF65-F5344CB8AC3E}">
        <p14:creationId xmlns:p14="http://schemas.microsoft.com/office/powerpoint/2010/main" val="132216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746646" cy="1600200"/>
          </a:xfrm>
        </p:spPr>
        <p:txBody>
          <a:bodyPr>
            <a:noAutofit/>
          </a:bodyPr>
          <a:lstStyle/>
          <a:p>
            <a:r>
              <a:rPr lang="en-IN" sz="4000" dirty="0"/>
              <a:t>What do the following ISO standards stand for </a:t>
            </a:r>
          </a:p>
        </p:txBody>
      </p:sp>
      <p:sp>
        <p:nvSpPr>
          <p:cNvPr id="5" name="Text Placeholder 4"/>
          <p:cNvSpPr>
            <a:spLocks noGrp="1"/>
          </p:cNvSpPr>
          <p:nvPr>
            <p:ph type="body" sz="half" idx="2"/>
          </p:nvPr>
        </p:nvSpPr>
        <p:spPr>
          <a:xfrm>
            <a:off x="839788" y="2057400"/>
            <a:ext cx="3932237" cy="4034307"/>
          </a:xfrm>
        </p:spPr>
        <p:txBody>
          <a:bodyPr>
            <a:normAutofit/>
          </a:bodyPr>
          <a:lstStyle/>
          <a:p>
            <a:r>
              <a:rPr lang="en-US" sz="4400" dirty="0"/>
              <a:t> ISO 9001</a:t>
            </a:r>
          </a:p>
          <a:p>
            <a:r>
              <a:rPr lang="en-US" sz="4400" dirty="0"/>
              <a:t> ISO 14001</a:t>
            </a:r>
            <a:endParaRPr lang="en-IN" dirty="0"/>
          </a:p>
        </p:txBody>
      </p:sp>
    </p:spTree>
    <p:extLst>
      <p:ext uri="{BB962C8B-B14F-4D97-AF65-F5344CB8AC3E}">
        <p14:creationId xmlns:p14="http://schemas.microsoft.com/office/powerpoint/2010/main" val="307245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430D4F-1922-BF1A-FE79-828C101501EB}"/>
              </a:ext>
            </a:extLst>
          </p:cNvPr>
          <p:cNvSpPr>
            <a:spLocks noGrp="1"/>
          </p:cNvSpPr>
          <p:nvPr>
            <p:ph type="title"/>
          </p:nvPr>
        </p:nvSpPr>
        <p:spPr>
          <a:xfrm>
            <a:off x="684211" y="863601"/>
            <a:ext cx="8626043" cy="685800"/>
          </a:xfrm>
        </p:spPr>
        <p:txBody>
          <a:bodyPr/>
          <a:lstStyle/>
          <a:p>
            <a:r>
              <a:rPr lang="en-US" dirty="0"/>
              <a:t>Steps to Achieve ISO Certification</a:t>
            </a:r>
            <a:endParaRPr lang="en-IN" dirty="0"/>
          </a:p>
        </p:txBody>
      </p:sp>
      <p:sp>
        <p:nvSpPr>
          <p:cNvPr id="9" name="Content Placeholder 8">
            <a:extLst>
              <a:ext uri="{FF2B5EF4-FFF2-40B4-BE49-F238E27FC236}">
                <a16:creationId xmlns:a16="http://schemas.microsoft.com/office/drawing/2014/main" id="{68542D88-701F-D4E5-D383-DCE0D91F9E13}"/>
              </a:ext>
            </a:extLst>
          </p:cNvPr>
          <p:cNvSpPr>
            <a:spLocks noGrp="1"/>
          </p:cNvSpPr>
          <p:nvPr>
            <p:ph idx="1"/>
          </p:nvPr>
        </p:nvSpPr>
        <p:spPr>
          <a:xfrm>
            <a:off x="684212" y="1845424"/>
            <a:ext cx="10138959" cy="4148975"/>
          </a:xfrm>
        </p:spPr>
        <p:txBody>
          <a:bodyPr>
            <a:normAutofit lnSpcReduction="10000"/>
          </a:bodyPr>
          <a:lstStyle/>
          <a:p>
            <a:r>
              <a:rPr lang="en-US" dirty="0"/>
              <a:t>Internal Audit</a:t>
            </a:r>
          </a:p>
          <a:p>
            <a:r>
              <a:rPr lang="en-US" dirty="0"/>
              <a:t>Certification Audit: Schedule an audit with a certified external auditor or certification body.</a:t>
            </a:r>
          </a:p>
          <a:p>
            <a:r>
              <a:rPr lang="en-US" dirty="0"/>
              <a:t>The auditor evaluates the organization’s adherence to ISO standards.</a:t>
            </a:r>
          </a:p>
          <a:p>
            <a:r>
              <a:rPr lang="en-US" dirty="0"/>
              <a:t>Certification Issuance: The certification body issues an ISO certificate if compliant.</a:t>
            </a:r>
          </a:p>
          <a:p>
            <a:r>
              <a:rPr lang="en-US" dirty="0"/>
              <a:t>The certificate is valid for a specific period (usually 3 years).</a:t>
            </a:r>
          </a:p>
          <a:p>
            <a:r>
              <a:rPr lang="en-US" dirty="0"/>
              <a:t>Surveillance Audits: Conduct periodic surveillance audits (typically annually) to ensure continued compliance.</a:t>
            </a:r>
          </a:p>
          <a:p>
            <a:r>
              <a:rPr lang="en-US" dirty="0"/>
              <a:t> Role of Certification Bodies Accreditation: Certification bodies must be accredited by national or international accreditation organizations. </a:t>
            </a:r>
          </a:p>
        </p:txBody>
      </p:sp>
    </p:spTree>
    <p:extLst>
      <p:ext uri="{BB962C8B-B14F-4D97-AF65-F5344CB8AC3E}">
        <p14:creationId xmlns:p14="http://schemas.microsoft.com/office/powerpoint/2010/main" val="191319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ISO</a:t>
            </a:r>
          </a:p>
        </p:txBody>
      </p:sp>
      <p:sp>
        <p:nvSpPr>
          <p:cNvPr id="3" name="Content Placeholder 2"/>
          <p:cNvSpPr>
            <a:spLocks noGrp="1"/>
          </p:cNvSpPr>
          <p:nvPr>
            <p:ph idx="1"/>
          </p:nvPr>
        </p:nvSpPr>
        <p:spPr>
          <a:xfrm>
            <a:off x="838200" y="1825625"/>
            <a:ext cx="3592132" cy="3642891"/>
          </a:xfrm>
        </p:spPr>
        <p:txBody>
          <a:bodyPr>
            <a:normAutofit/>
          </a:bodyPr>
          <a:lstStyle/>
          <a:p>
            <a:r>
              <a:rPr lang="en-IN" dirty="0"/>
              <a:t>It is composed of representative from various national standards organizations.</a:t>
            </a:r>
          </a:p>
          <a:p>
            <a:r>
              <a:rPr lang="en-IN" dirty="0"/>
              <a:t>Headquarters in Geneva, Switzerland</a:t>
            </a:r>
          </a:p>
        </p:txBody>
      </p:sp>
      <p:pic>
        <p:nvPicPr>
          <p:cNvPr id="4" name="Picture 3"/>
          <p:cNvPicPr>
            <a:picLocks noChangeAspect="1"/>
          </p:cNvPicPr>
          <p:nvPr/>
        </p:nvPicPr>
        <p:blipFill>
          <a:blip r:embed="rId2" cstate="print"/>
          <a:stretch>
            <a:fillRect/>
          </a:stretch>
        </p:blipFill>
        <p:spPr>
          <a:xfrm>
            <a:off x="4516541" y="1825625"/>
            <a:ext cx="6837259" cy="3642891"/>
          </a:xfrm>
          <a:prstGeom prst="rect">
            <a:avLst/>
          </a:prstGeom>
        </p:spPr>
      </p:pic>
    </p:spTree>
    <p:extLst>
      <p:ext uri="{BB962C8B-B14F-4D97-AF65-F5344CB8AC3E}">
        <p14:creationId xmlns:p14="http://schemas.microsoft.com/office/powerpoint/2010/main" val="257115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01" y="425003"/>
            <a:ext cx="10684099" cy="5751960"/>
          </a:xfrm>
        </p:spPr>
        <p:txBody>
          <a:bodyPr>
            <a:normAutofit/>
          </a:bodyPr>
          <a:lstStyle/>
          <a:p>
            <a:r>
              <a:rPr lang="en-IN" dirty="0"/>
              <a:t>It is granted the general consultative status by United Nations Economic and Social Council which allows ISO to participate in the work of the United Nations.</a:t>
            </a:r>
          </a:p>
          <a:p>
            <a:r>
              <a:rPr lang="en-IN" dirty="0"/>
              <a:t>ISO began in 1926 as International Federation of National Standardizing Associations. It was suspended in 1942 during World War II. The new organisation ISO began operations in 1947.</a:t>
            </a:r>
          </a:p>
          <a:p>
            <a:r>
              <a:rPr lang="en-IN" dirty="0"/>
              <a:t>It has 164 national members. Each member representing one country. Members meet annually at general assembly to discuss ISO strategic objectives. </a:t>
            </a:r>
          </a:p>
          <a:p>
            <a:r>
              <a:rPr lang="en-IN" dirty="0"/>
              <a:t>Technical management board is responsible for over 250 technical committee is who developed the ISO standards sale of standards is one of the funding sources of the organisation. </a:t>
            </a:r>
          </a:p>
        </p:txBody>
      </p:sp>
    </p:spTree>
    <p:extLst>
      <p:ext uri="{BB962C8B-B14F-4D97-AF65-F5344CB8AC3E}">
        <p14:creationId xmlns:p14="http://schemas.microsoft.com/office/powerpoint/2010/main" val="390801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876800" cy="1325563"/>
          </a:xfrm>
        </p:spPr>
        <p:txBody>
          <a:bodyPr/>
          <a:lstStyle/>
          <a:p>
            <a:r>
              <a:rPr lang="en-IN" dirty="0"/>
              <a:t>Standards</a:t>
            </a:r>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990600" y="1847196"/>
                <a:ext cx="9707879" cy="33801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IN" sz="2400" i="1" smtClean="0">
                        <a:latin typeface="Cambria Math" panose="02040503050406030204" pitchFamily="18" charset="0"/>
                      </a:rPr>
                      <m:t>𝐼</m:t>
                    </m:r>
                    <m:r>
                      <a:rPr lang="en-IN" sz="2400" b="0" i="1" smtClean="0">
                        <a:latin typeface="Cambria Math" panose="02040503050406030204" pitchFamily="18" charset="0"/>
                      </a:rPr>
                      <m:t>𝑛𝑡𝑒𝑟𝑛𝑎𝑡𝑖𝑜𝑛𝑎𝑙</m:t>
                    </m:r>
                    <m:r>
                      <a:rPr lang="en-IN" sz="2400" b="0" i="1" smtClean="0">
                        <a:latin typeface="Cambria Math" panose="02040503050406030204" pitchFamily="18" charset="0"/>
                      </a:rPr>
                      <m:t> </m:t>
                    </m:r>
                    <m:r>
                      <a:rPr lang="en-IN" sz="2400" b="0" i="1" smtClean="0">
                        <a:latin typeface="Cambria Math" panose="02040503050406030204" pitchFamily="18" charset="0"/>
                      </a:rPr>
                      <m:t>𝑠𝑡𝑎𝑛𝑑𝑎𝑟𝑑𝑠</m:t>
                    </m:r>
                  </m:oMath>
                </a14:m>
                <a:endParaRPr lang="en-IN" sz="2400" dirty="0"/>
              </a:p>
              <a:p>
                <a:endParaRPr lang="en-IN" sz="2400" dirty="0"/>
              </a:p>
              <a:p>
                <a:pPr marL="0" indent="0">
                  <a:buNone/>
                </a:pPr>
                <a:r>
                  <a:rPr lang="en-IN" sz="2400" dirty="0"/>
                  <a:t>ISO and IEC are private international organizations that are not established by any international treaty. Their members may be non-governmental organizations or governmental agencies, as selected by ISO and IEC </a:t>
                </a:r>
              </a:p>
              <a:p>
                <a:endParaRPr lang="en-IN"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990600" y="1847196"/>
                <a:ext cx="9707879" cy="3380123"/>
              </a:xfrm>
              <a:prstGeom prst="rect">
                <a:avLst/>
              </a:prstGeom>
              <a:blipFill rotWithShape="0">
                <a:blip r:embed="rId2"/>
                <a:stretch>
                  <a:fillRect l="-1005" t="-1986"/>
                </a:stretch>
              </a:blipFill>
            </p:spPr>
            <p:txBody>
              <a:bodyPr/>
              <a:lstStyle/>
              <a:p>
                <a:r>
                  <a:rPr lang="en-IN">
                    <a:noFill/>
                  </a:rPr>
                  <a:t> </a:t>
                </a:r>
              </a:p>
            </p:txBody>
          </p:sp>
        </mc:Fallback>
      </mc:AlternateContent>
    </p:spTree>
    <p:extLst>
      <p:ext uri="{BB962C8B-B14F-4D97-AF65-F5344CB8AC3E}">
        <p14:creationId xmlns:p14="http://schemas.microsoft.com/office/powerpoint/2010/main" val="142504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9582066"/>
              </p:ext>
            </p:extLst>
          </p:nvPr>
        </p:nvGraphicFramePr>
        <p:xfrm>
          <a:off x="2237190" y="666414"/>
          <a:ext cx="7622862" cy="4869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209620" y="28776"/>
            <a:ext cx="2228850" cy="2047875"/>
          </a:xfrm>
          <a:prstGeom prst="rect">
            <a:avLst/>
          </a:prstGeom>
        </p:spPr>
      </p:pic>
      <p:pic>
        <p:nvPicPr>
          <p:cNvPr id="7" name="Picture 6"/>
          <p:cNvPicPr>
            <a:picLocks noChangeAspect="1"/>
          </p:cNvPicPr>
          <p:nvPr/>
        </p:nvPicPr>
        <p:blipFill>
          <a:blip r:embed="rId8"/>
          <a:stretch>
            <a:fillRect/>
          </a:stretch>
        </p:blipFill>
        <p:spPr>
          <a:xfrm>
            <a:off x="754688" y="1825110"/>
            <a:ext cx="2543175" cy="1790700"/>
          </a:xfrm>
          <a:prstGeom prst="rect">
            <a:avLst/>
          </a:prstGeom>
        </p:spPr>
      </p:pic>
      <p:pic>
        <p:nvPicPr>
          <p:cNvPr id="8" name="Picture 7"/>
          <p:cNvPicPr>
            <a:picLocks noChangeAspect="1"/>
          </p:cNvPicPr>
          <p:nvPr/>
        </p:nvPicPr>
        <p:blipFill>
          <a:blip r:embed="rId9"/>
          <a:stretch>
            <a:fillRect/>
          </a:stretch>
        </p:blipFill>
        <p:spPr>
          <a:xfrm>
            <a:off x="0" y="5451989"/>
            <a:ext cx="3552825" cy="1285875"/>
          </a:xfrm>
          <a:prstGeom prst="rect">
            <a:avLst/>
          </a:prstGeom>
        </p:spPr>
      </p:pic>
      <p:pic>
        <p:nvPicPr>
          <p:cNvPr id="9" name="Picture 8"/>
          <p:cNvPicPr>
            <a:picLocks noChangeAspect="1"/>
          </p:cNvPicPr>
          <p:nvPr/>
        </p:nvPicPr>
        <p:blipFill>
          <a:blip r:embed="rId10"/>
          <a:stretch>
            <a:fillRect/>
          </a:stretch>
        </p:blipFill>
        <p:spPr>
          <a:xfrm>
            <a:off x="4874117" y="5245524"/>
            <a:ext cx="2552700" cy="1571625"/>
          </a:xfrm>
          <a:prstGeom prst="rect">
            <a:avLst/>
          </a:prstGeom>
        </p:spPr>
      </p:pic>
      <p:pic>
        <p:nvPicPr>
          <p:cNvPr id="10" name="Picture 9"/>
          <p:cNvPicPr>
            <a:picLocks noChangeAspect="1"/>
          </p:cNvPicPr>
          <p:nvPr/>
        </p:nvPicPr>
        <p:blipFill>
          <a:blip r:embed="rId11"/>
          <a:stretch>
            <a:fillRect/>
          </a:stretch>
        </p:blipFill>
        <p:spPr>
          <a:xfrm>
            <a:off x="8875623" y="2386683"/>
            <a:ext cx="2657475" cy="1724025"/>
          </a:xfrm>
          <a:prstGeom prst="rect">
            <a:avLst/>
          </a:prstGeom>
        </p:spPr>
      </p:pic>
    </p:spTree>
    <p:extLst>
      <p:ext uri="{BB962C8B-B14F-4D97-AF65-F5344CB8AC3E}">
        <p14:creationId xmlns:p14="http://schemas.microsoft.com/office/powerpoint/2010/main" val="348459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761641-C05F-443A-9282-65915DA00B91}"/>
              </a:ext>
            </a:extLst>
          </p:cNvPr>
          <p:cNvPicPr>
            <a:picLocks noChangeAspect="1"/>
          </p:cNvPicPr>
          <p:nvPr/>
        </p:nvPicPr>
        <p:blipFill>
          <a:blip r:embed="rId2"/>
          <a:stretch>
            <a:fillRect/>
          </a:stretch>
        </p:blipFill>
        <p:spPr>
          <a:xfrm>
            <a:off x="0" y="1031846"/>
            <a:ext cx="3086935" cy="4650749"/>
          </a:xfrm>
          <a:prstGeom prst="rect">
            <a:avLst/>
          </a:prstGeom>
        </p:spPr>
      </p:pic>
      <p:pic>
        <p:nvPicPr>
          <p:cNvPr id="5" name="Picture 4">
            <a:extLst>
              <a:ext uri="{FF2B5EF4-FFF2-40B4-BE49-F238E27FC236}">
                <a16:creationId xmlns:a16="http://schemas.microsoft.com/office/drawing/2014/main" id="{B2B0B6BB-F412-4419-8D52-F502EBB3C93F}"/>
              </a:ext>
            </a:extLst>
          </p:cNvPr>
          <p:cNvPicPr>
            <a:picLocks noChangeAspect="1"/>
          </p:cNvPicPr>
          <p:nvPr/>
        </p:nvPicPr>
        <p:blipFill>
          <a:blip r:embed="rId3"/>
          <a:stretch>
            <a:fillRect/>
          </a:stretch>
        </p:blipFill>
        <p:spPr>
          <a:xfrm>
            <a:off x="3219820" y="1031846"/>
            <a:ext cx="3286748" cy="4650749"/>
          </a:xfrm>
          <a:prstGeom prst="rect">
            <a:avLst/>
          </a:prstGeom>
        </p:spPr>
      </p:pic>
      <p:pic>
        <p:nvPicPr>
          <p:cNvPr id="6" name="Picture 5">
            <a:extLst>
              <a:ext uri="{FF2B5EF4-FFF2-40B4-BE49-F238E27FC236}">
                <a16:creationId xmlns:a16="http://schemas.microsoft.com/office/drawing/2014/main" id="{02FF1E02-CE31-40FD-BFA5-EDB82E1B8260}"/>
              </a:ext>
            </a:extLst>
          </p:cNvPr>
          <p:cNvPicPr>
            <a:picLocks noChangeAspect="1"/>
          </p:cNvPicPr>
          <p:nvPr/>
        </p:nvPicPr>
        <p:blipFill>
          <a:blip r:embed="rId4" cstate="print"/>
          <a:stretch>
            <a:fillRect/>
          </a:stretch>
        </p:blipFill>
        <p:spPr>
          <a:xfrm>
            <a:off x="6639453" y="1798753"/>
            <a:ext cx="5428045" cy="3116933"/>
          </a:xfrm>
          <a:prstGeom prst="rect">
            <a:avLst/>
          </a:prstGeom>
        </p:spPr>
      </p:pic>
    </p:spTree>
    <p:extLst>
      <p:ext uri="{BB962C8B-B14F-4D97-AF65-F5344CB8AC3E}">
        <p14:creationId xmlns:p14="http://schemas.microsoft.com/office/powerpoint/2010/main" val="60509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Bureau of Indian Standards</a:t>
            </a:r>
            <a:endParaRPr lang="en-IN" dirty="0"/>
          </a:p>
        </p:txBody>
      </p:sp>
      <p:sp>
        <p:nvSpPr>
          <p:cNvPr id="3" name="Content Placeholder 2"/>
          <p:cNvSpPr>
            <a:spLocks noGrp="1"/>
          </p:cNvSpPr>
          <p:nvPr>
            <p:ph idx="1"/>
          </p:nvPr>
        </p:nvSpPr>
        <p:spPr>
          <a:xfrm>
            <a:off x="838200" y="1825625"/>
            <a:ext cx="2961068" cy="3892595"/>
          </a:xfrm>
        </p:spPr>
        <p:txBody>
          <a:bodyPr/>
          <a:lstStyle/>
          <a:p>
            <a:r>
              <a:rPr lang="en-IN" dirty="0" err="1"/>
              <a:t>Manak</a:t>
            </a:r>
            <a:r>
              <a:rPr lang="en-IN" dirty="0"/>
              <a:t> </a:t>
            </a:r>
            <a:r>
              <a:rPr lang="en-IN" dirty="0" err="1"/>
              <a:t>Bhavan</a:t>
            </a:r>
            <a:br>
              <a:rPr lang="en-IN" dirty="0"/>
            </a:br>
            <a:r>
              <a:rPr lang="en-IN" dirty="0"/>
              <a:t>9 </a:t>
            </a:r>
            <a:r>
              <a:rPr lang="en-IN" dirty="0" err="1"/>
              <a:t>Bahadur</a:t>
            </a:r>
            <a:r>
              <a:rPr lang="en-IN" dirty="0"/>
              <a:t> Shah Zafar Marg</a:t>
            </a:r>
            <a:br>
              <a:rPr lang="en-IN" dirty="0"/>
            </a:br>
            <a:r>
              <a:rPr lang="en-IN" dirty="0"/>
              <a:t>New Delhi 110002</a:t>
            </a:r>
            <a:br>
              <a:rPr lang="en-IN" dirty="0"/>
            </a:br>
            <a:r>
              <a:rPr lang="en-IN" dirty="0"/>
              <a:t>India</a:t>
            </a:r>
          </a:p>
          <a:p>
            <a:endParaRPr lang="en-IN" dirty="0"/>
          </a:p>
        </p:txBody>
      </p:sp>
      <p:pic>
        <p:nvPicPr>
          <p:cNvPr id="4" name="Picture 3"/>
          <p:cNvPicPr>
            <a:picLocks noChangeAspect="1"/>
          </p:cNvPicPr>
          <p:nvPr/>
        </p:nvPicPr>
        <p:blipFill>
          <a:blip r:embed="rId2"/>
          <a:stretch>
            <a:fillRect/>
          </a:stretch>
        </p:blipFill>
        <p:spPr>
          <a:xfrm>
            <a:off x="4038600" y="1690688"/>
            <a:ext cx="7315200" cy="3581400"/>
          </a:xfrm>
          <a:prstGeom prst="rect">
            <a:avLst/>
          </a:prstGeom>
        </p:spPr>
      </p:pic>
    </p:spTree>
    <p:extLst>
      <p:ext uri="{BB962C8B-B14F-4D97-AF65-F5344CB8AC3E}">
        <p14:creationId xmlns:p14="http://schemas.microsoft.com/office/powerpoint/2010/main" val="425010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a:t>ITU( International telecommunication Union)</a:t>
            </a:r>
          </a:p>
        </p:txBody>
      </p:sp>
      <p:sp>
        <p:nvSpPr>
          <p:cNvPr id="3" name="Content Placeholder 2"/>
          <p:cNvSpPr>
            <a:spLocks noGrp="1"/>
          </p:cNvSpPr>
          <p:nvPr>
            <p:ph idx="1"/>
          </p:nvPr>
        </p:nvSpPr>
        <p:spPr/>
        <p:txBody>
          <a:bodyPr>
            <a:normAutofit/>
          </a:bodyPr>
          <a:lstStyle/>
          <a:p>
            <a:r>
              <a:rPr lang="en-IN" dirty="0"/>
              <a:t>The ITU is a treaty-based organization established as a permanent agency of the United Nations, in which governments are the primary members.</a:t>
            </a:r>
          </a:p>
          <a:p>
            <a:r>
              <a:rPr lang="en-IN" dirty="0"/>
              <a:t>It is a specialized agency of the United Nations (UN) that is responsible for issues that concern information and communication technologies.</a:t>
            </a:r>
          </a:p>
          <a:p>
            <a:r>
              <a:rPr lang="en-IN" dirty="0"/>
              <a:t>The ITU coordinates the shared global use of the radio spectrum, promotes international cooperation in assigning satellite orbits, works to improve telecommunication infrastructure. </a:t>
            </a:r>
          </a:p>
        </p:txBody>
      </p:sp>
      <p:pic>
        <p:nvPicPr>
          <p:cNvPr id="4" name="Picture 3"/>
          <p:cNvPicPr>
            <a:picLocks noChangeAspect="1"/>
          </p:cNvPicPr>
          <p:nvPr/>
        </p:nvPicPr>
        <p:blipFill>
          <a:blip r:embed="rId2"/>
          <a:stretch>
            <a:fillRect/>
          </a:stretch>
        </p:blipFill>
        <p:spPr>
          <a:xfrm>
            <a:off x="10482866" y="542131"/>
            <a:ext cx="1143000" cy="971550"/>
          </a:xfrm>
          <a:prstGeom prst="rect">
            <a:avLst/>
          </a:prstGeom>
        </p:spPr>
      </p:pic>
    </p:spTree>
    <p:extLst>
      <p:ext uri="{BB962C8B-B14F-4D97-AF65-F5344CB8AC3E}">
        <p14:creationId xmlns:p14="http://schemas.microsoft.com/office/powerpoint/2010/main" val="167632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1788" y="2222935"/>
            <a:ext cx="1927471" cy="1325563"/>
          </a:xfrm>
        </p:spPr>
        <p:txBody>
          <a:bodyPr/>
          <a:lstStyle/>
          <a:p>
            <a:r>
              <a:rPr lang="en-IN" dirty="0"/>
              <a:t>IEC</a:t>
            </a:r>
          </a:p>
        </p:txBody>
      </p:sp>
      <p:sp>
        <p:nvSpPr>
          <p:cNvPr id="3" name="Content Placeholder 2"/>
          <p:cNvSpPr>
            <a:spLocks noGrp="1"/>
          </p:cNvSpPr>
          <p:nvPr>
            <p:ph idx="1"/>
          </p:nvPr>
        </p:nvSpPr>
        <p:spPr>
          <a:xfrm>
            <a:off x="103031" y="4926168"/>
            <a:ext cx="11946228" cy="1931831"/>
          </a:xfrm>
        </p:spPr>
        <p:txBody>
          <a:bodyPr/>
          <a:lstStyle/>
          <a:p>
            <a:r>
              <a:rPr lang="en-IN" dirty="0"/>
              <a:t>The International </a:t>
            </a:r>
            <a:r>
              <a:rPr lang="en-IN" dirty="0" err="1"/>
              <a:t>Electrotechnical</a:t>
            </a:r>
            <a:r>
              <a:rPr lang="en-IN" dirty="0"/>
              <a:t> Commission</a:t>
            </a:r>
          </a:p>
          <a:p>
            <a:r>
              <a:rPr lang="en-IN" dirty="0"/>
              <a:t>It is a non-profit, non-governmental international standards organization that prepares and publishes International Standards for all electrical, electronic and related technologies.</a:t>
            </a:r>
          </a:p>
        </p:txBody>
      </p:sp>
      <p:pic>
        <p:nvPicPr>
          <p:cNvPr id="4" name="Picture 3"/>
          <p:cNvPicPr>
            <a:picLocks noChangeAspect="1"/>
          </p:cNvPicPr>
          <p:nvPr/>
        </p:nvPicPr>
        <p:blipFill>
          <a:blip r:embed="rId2"/>
          <a:stretch>
            <a:fillRect/>
          </a:stretch>
        </p:blipFill>
        <p:spPr>
          <a:xfrm>
            <a:off x="10121788" y="146843"/>
            <a:ext cx="1762125" cy="1762125"/>
          </a:xfrm>
          <a:prstGeom prst="rect">
            <a:avLst/>
          </a:prstGeom>
        </p:spPr>
      </p:pic>
      <p:pic>
        <p:nvPicPr>
          <p:cNvPr id="5" name="Picture 4"/>
          <p:cNvPicPr>
            <a:picLocks noChangeAspect="1"/>
          </p:cNvPicPr>
          <p:nvPr/>
        </p:nvPicPr>
        <p:blipFill>
          <a:blip r:embed="rId3"/>
          <a:stretch>
            <a:fillRect/>
          </a:stretch>
        </p:blipFill>
        <p:spPr>
          <a:xfrm>
            <a:off x="0" y="0"/>
            <a:ext cx="6568225" cy="4926169"/>
          </a:xfrm>
          <a:prstGeom prst="rect">
            <a:avLst/>
          </a:prstGeom>
        </p:spPr>
      </p:pic>
    </p:spTree>
    <p:extLst>
      <p:ext uri="{BB962C8B-B14F-4D97-AF65-F5344CB8AC3E}">
        <p14:creationId xmlns:p14="http://schemas.microsoft.com/office/powerpoint/2010/main" val="11246804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3650</TotalTime>
  <Words>734</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Baskerville Old Face</vt:lpstr>
      <vt:lpstr>Calibri</vt:lpstr>
      <vt:lpstr>Cambria Math</vt:lpstr>
      <vt:lpstr>Century Gothic</vt:lpstr>
      <vt:lpstr>Helvetica</vt:lpstr>
      <vt:lpstr>Wingdings 3</vt:lpstr>
      <vt:lpstr>Slice</vt:lpstr>
      <vt:lpstr>Standards</vt:lpstr>
      <vt:lpstr>ISO</vt:lpstr>
      <vt:lpstr>PowerPoint Presentation</vt:lpstr>
      <vt:lpstr>Standards</vt:lpstr>
      <vt:lpstr>PowerPoint Presentation</vt:lpstr>
      <vt:lpstr>PowerPoint Presentation</vt:lpstr>
      <vt:lpstr>Bureau of Indian Standards</vt:lpstr>
      <vt:lpstr>ITU( International telecommunication Union)</vt:lpstr>
      <vt:lpstr>IEC</vt:lpstr>
      <vt:lpstr>PowerPoint Presentation</vt:lpstr>
      <vt:lpstr>Independent international standards organizations</vt:lpstr>
      <vt:lpstr>Popular standards </vt:lpstr>
      <vt:lpstr>ISO/IEC 24734:2009</vt:lpstr>
      <vt:lpstr>What do the following ISO standards stand for </vt:lpstr>
      <vt:lpstr>Steps to Achieve ISO Certification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dc:title>
  <dc:creator>Dinesh Ganotra</dc:creator>
  <cp:lastModifiedBy>Dinesh Ganotra</cp:lastModifiedBy>
  <cp:revision>60</cp:revision>
  <dcterms:created xsi:type="dcterms:W3CDTF">2014-09-08T07:00:18Z</dcterms:created>
  <dcterms:modified xsi:type="dcterms:W3CDTF">2024-09-19T15:52:18Z</dcterms:modified>
</cp:coreProperties>
</file>