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12"/>
  </p:handoutMasterIdLst>
  <p:sldIdLst>
    <p:sldId id="256" r:id="rId3"/>
    <p:sldId id="294" r:id="rId4"/>
    <p:sldId id="260" r:id="rId5"/>
    <p:sldId id="293" r:id="rId6"/>
    <p:sldId id="277" r:id="rId7"/>
    <p:sldId id="278" r:id="rId8"/>
    <p:sldId id="279" r:id="rId9"/>
    <p:sldId id="280" r:id="rId10"/>
    <p:sldId id="2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336" y="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67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970DB-8EE6-4E5B-9CBE-4CA39D1A6EC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5828-8ECA-4525-A47E-5E299A14B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0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0" y="-638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386584"/>
            <a:ext cx="9175668" cy="2852928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5296060"/>
            <a:ext cx="9175668" cy="156162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13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4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9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57200"/>
            <a:ext cx="3483864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2514184"/>
            <a:ext cx="3703320" cy="365801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gradFill>
          <a:gsLst>
            <a:gs pos="100000">
              <a:schemeClr val="accent3"/>
            </a:gs>
            <a:gs pos="0">
              <a:schemeClr val="accent1"/>
            </a:gs>
          </a:gsLst>
          <a:lin ang="14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" y="0"/>
            <a:ext cx="12192001" cy="6858639"/>
            <a:chOff x="-1" y="-1"/>
            <a:chExt cx="12192001" cy="6858639"/>
          </a:xfrm>
        </p:grpSpPr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9" name="Group 28" descr="abstract background design"/>
          <p:cNvGrpSpPr/>
          <p:nvPr userDrawn="1"/>
        </p:nvGrpSpPr>
        <p:grpSpPr>
          <a:xfrm>
            <a:off x="4762" y="0"/>
            <a:ext cx="12201526" cy="6858638"/>
            <a:chOff x="0" y="618575"/>
            <a:chExt cx="12201526" cy="6858638"/>
          </a:xfrm>
        </p:grpSpPr>
        <p:sp>
          <p:nvSpPr>
            <p:cNvPr id="27" name="Rectangle 26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reeform 10"/>
          <p:cNvSpPr>
            <a:spLocks/>
          </p:cNvSpPr>
          <p:nvPr userDrawn="1"/>
        </p:nvSpPr>
        <p:spPr bwMode="auto">
          <a:xfrm>
            <a:off x="-1109663" y="28575"/>
            <a:ext cx="14411326" cy="6800850"/>
          </a:xfrm>
          <a:custGeom>
            <a:avLst/>
            <a:gdLst>
              <a:gd name="T0" fmla="*/ 0 w 9078"/>
              <a:gd name="T1" fmla="*/ 0 h 4284"/>
              <a:gd name="T2" fmla="*/ 0 w 9078"/>
              <a:gd name="T3" fmla="*/ 3607 h 4284"/>
              <a:gd name="T4" fmla="*/ 9078 w 9078"/>
              <a:gd name="T5" fmla="*/ 4284 h 4284"/>
              <a:gd name="T6" fmla="*/ 9078 w 9078"/>
              <a:gd name="T7" fmla="*/ 2703 h 4284"/>
              <a:gd name="T8" fmla="*/ 0 w 9078"/>
              <a:gd name="T9" fmla="*/ 0 h 4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78" h="4284">
                <a:moveTo>
                  <a:pt x="0" y="0"/>
                </a:moveTo>
                <a:lnTo>
                  <a:pt x="0" y="3607"/>
                </a:lnTo>
                <a:lnTo>
                  <a:pt x="9078" y="4284"/>
                </a:lnTo>
                <a:lnTo>
                  <a:pt x="9078" y="2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5"/>
          <p:cNvSpPr>
            <a:spLocks/>
          </p:cNvSpPr>
          <p:nvPr userDrawn="1"/>
        </p:nvSpPr>
        <p:spPr bwMode="auto">
          <a:xfrm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 descr="photo of man sitting on an outdoor bench, using a table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8"/>
            <a:ext cx="8876190" cy="6857143"/>
          </a:xfrm>
          <a:prstGeom prst="rect">
            <a:avLst/>
          </a:prstGeom>
        </p:spPr>
      </p:pic>
      <p:sp>
        <p:nvSpPr>
          <p:cNvPr id="23" name="Freeform 5" descr="Callout shape"/>
          <p:cNvSpPr>
            <a:spLocks/>
          </p:cNvSpPr>
          <p:nvPr userDrawn="1"/>
        </p:nvSpPr>
        <p:spPr bwMode="auto">
          <a:xfrm>
            <a:off x="6778677" y="356679"/>
            <a:ext cx="4956048" cy="3008376"/>
          </a:xfrm>
          <a:custGeom>
            <a:avLst/>
            <a:gdLst>
              <a:gd name="T0" fmla="*/ 0 w 4338"/>
              <a:gd name="T1" fmla="*/ 0 h 2582"/>
              <a:gd name="T2" fmla="*/ 0 w 4338"/>
              <a:gd name="T3" fmla="*/ 2353 h 2582"/>
              <a:gd name="T4" fmla="*/ 921 w 4338"/>
              <a:gd name="T5" fmla="*/ 2353 h 2582"/>
              <a:gd name="T6" fmla="*/ 1101 w 4338"/>
              <a:gd name="T7" fmla="*/ 2582 h 2582"/>
              <a:gd name="T8" fmla="*/ 1278 w 4338"/>
              <a:gd name="T9" fmla="*/ 2353 h 2582"/>
              <a:gd name="T10" fmla="*/ 4338 w 4338"/>
              <a:gd name="T11" fmla="*/ 2353 h 2582"/>
              <a:gd name="T12" fmla="*/ 4338 w 4338"/>
              <a:gd name="T13" fmla="*/ 0 h 2582"/>
              <a:gd name="T14" fmla="*/ 0 w 4338"/>
              <a:gd name="T15" fmla="*/ 0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38" h="2582">
                <a:moveTo>
                  <a:pt x="0" y="0"/>
                </a:moveTo>
                <a:lnTo>
                  <a:pt x="0" y="2353"/>
                </a:lnTo>
                <a:lnTo>
                  <a:pt x="921" y="2353"/>
                </a:lnTo>
                <a:lnTo>
                  <a:pt x="1101" y="2582"/>
                </a:lnTo>
                <a:lnTo>
                  <a:pt x="1278" y="2353"/>
                </a:lnTo>
                <a:lnTo>
                  <a:pt x="4338" y="2353"/>
                </a:lnTo>
                <a:lnTo>
                  <a:pt x="433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5060" y="1382350"/>
            <a:ext cx="4279434" cy="683787"/>
          </a:xfrm>
        </p:spPr>
        <p:txBody>
          <a:bodyPr anchor="b">
            <a:normAutofit/>
          </a:bodyPr>
          <a:lstStyle>
            <a:lvl1pPr algn="l"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7781982" y="2067295"/>
            <a:ext cx="3549389" cy="95566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510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>
              <a:defRPr lang="en-US" sz="6800" smtClean="0">
                <a:solidFill>
                  <a:schemeClr val="accent1"/>
                </a:solidFill>
                <a:cs typeface="+mn-cs"/>
              </a:defRPr>
            </a:lvl2pPr>
            <a:lvl3pPr>
              <a:defRPr lang="en-US" sz="6800" smtClean="0">
                <a:solidFill>
                  <a:schemeClr val="accent1"/>
                </a:solidFill>
                <a:cs typeface="+mn-cs"/>
              </a:defRPr>
            </a:lvl3pPr>
            <a:lvl4pPr>
              <a:defRPr lang="en-US" sz="6800" smtClean="0">
                <a:solidFill>
                  <a:schemeClr val="accent1"/>
                </a:solidFill>
                <a:cs typeface="+mn-cs"/>
              </a:defRPr>
            </a:lvl4pPr>
            <a:lvl5pPr>
              <a:defRPr lang="en-US" sz="6800">
                <a:solidFill>
                  <a:schemeClr val="accent1"/>
                </a:solidFill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228" y="6209375"/>
            <a:ext cx="4994007" cy="336626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39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5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19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 flipH="1">
            <a:off x="-1" y="0"/>
            <a:ext cx="12192001" cy="6858639"/>
            <a:chOff x="-1" y="-1"/>
            <a:chExt cx="12192001" cy="6858639"/>
          </a:xfrm>
        </p:grpSpPr>
        <p:sp>
          <p:nvSpPr>
            <p:cNvPr id="15" name="Freeform 19"/>
            <p:cNvSpPr>
              <a:spLocks/>
            </p:cNvSpPr>
            <p:nvPr userDrawn="1"/>
          </p:nvSpPr>
          <p:spPr bwMode="auto">
            <a:xfrm>
              <a:off x="831769" y="-1"/>
              <a:ext cx="10777861" cy="6858639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30" h="5110">
                  <a:moveTo>
                    <a:pt x="3840" y="0"/>
                  </a:moveTo>
                  <a:lnTo>
                    <a:pt x="0" y="0"/>
                  </a:lnTo>
                  <a:lnTo>
                    <a:pt x="6337" y="5110"/>
                  </a:lnTo>
                  <a:lnTo>
                    <a:pt x="8030" y="5110"/>
                  </a:lnTo>
                  <a:lnTo>
                    <a:pt x="3840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50000"/>
                    <a:alpha val="20000"/>
                  </a:schemeClr>
                </a:gs>
                <a:gs pos="0">
                  <a:schemeClr val="accent2">
                    <a:alpha val="25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347084" y="-1"/>
              <a:ext cx="10318828" cy="6858639"/>
            </a:xfrm>
            <a:custGeom>
              <a:avLst/>
              <a:gdLst>
                <a:gd name="T0" fmla="*/ 7688 w 7688"/>
                <a:gd name="T1" fmla="*/ 0 h 5110"/>
                <a:gd name="T2" fmla="*/ 5495 w 7688"/>
                <a:gd name="T3" fmla="*/ 0 h 5110"/>
                <a:gd name="T4" fmla="*/ 0 w 7688"/>
                <a:gd name="T5" fmla="*/ 5110 h 5110"/>
                <a:gd name="T6" fmla="*/ 5050 w 7688"/>
                <a:gd name="T7" fmla="*/ 5110 h 5110"/>
                <a:gd name="T8" fmla="*/ 7495 w 7688"/>
                <a:gd name="T9" fmla="*/ 376 h 5110"/>
                <a:gd name="T10" fmla="*/ 7688 w 7688"/>
                <a:gd name="T11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88" h="5110">
                  <a:moveTo>
                    <a:pt x="7688" y="0"/>
                  </a:moveTo>
                  <a:lnTo>
                    <a:pt x="5495" y="0"/>
                  </a:lnTo>
                  <a:lnTo>
                    <a:pt x="0" y="5110"/>
                  </a:lnTo>
                  <a:lnTo>
                    <a:pt x="5050" y="5110"/>
                  </a:lnTo>
                  <a:lnTo>
                    <a:pt x="7495" y="376"/>
                  </a:lnTo>
                  <a:lnTo>
                    <a:pt x="7688" y="0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  <a:alpha val="3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19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/>
            <p:cNvSpPr>
              <a:spLocks/>
            </p:cNvSpPr>
            <p:nvPr userDrawn="1"/>
          </p:nvSpPr>
          <p:spPr bwMode="auto">
            <a:xfrm>
              <a:off x="-1" y="398050"/>
              <a:ext cx="12192001" cy="5753528"/>
            </a:xfrm>
            <a:custGeom>
              <a:avLst/>
              <a:gdLst>
                <a:gd name="T0" fmla="*/ 0 w 9078"/>
                <a:gd name="T1" fmla="*/ 0 h 4284"/>
                <a:gd name="T2" fmla="*/ 0 w 9078"/>
                <a:gd name="T3" fmla="*/ 3607 h 4284"/>
                <a:gd name="T4" fmla="*/ 9078 w 9078"/>
                <a:gd name="T5" fmla="*/ 4284 h 4284"/>
                <a:gd name="T6" fmla="*/ 9078 w 9078"/>
                <a:gd name="T7" fmla="*/ 2703 h 4284"/>
                <a:gd name="T8" fmla="*/ 0 w 9078"/>
                <a:gd name="T9" fmla="*/ 0 h 4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4284">
                  <a:moveTo>
                    <a:pt x="0" y="0"/>
                  </a:moveTo>
                  <a:lnTo>
                    <a:pt x="0" y="3607"/>
                  </a:lnTo>
                  <a:lnTo>
                    <a:pt x="9078" y="4284"/>
                  </a:lnTo>
                  <a:lnTo>
                    <a:pt x="9078" y="270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51800">
                  <a:schemeClr val="accent3">
                    <a:alpha val="30000"/>
                  </a:schemeClr>
                </a:gs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47222" y="475725"/>
              <a:ext cx="10744778" cy="6382913"/>
            </a:xfrm>
            <a:custGeom>
              <a:avLst/>
              <a:gdLst>
                <a:gd name="T0" fmla="*/ 7968 w 7968"/>
                <a:gd name="T1" fmla="*/ 0 h 4740"/>
                <a:gd name="T2" fmla="*/ 0 w 7968"/>
                <a:gd name="T3" fmla="*/ 4731 h 4740"/>
                <a:gd name="T4" fmla="*/ 5164 w 7968"/>
                <a:gd name="T5" fmla="*/ 4740 h 4740"/>
                <a:gd name="T6" fmla="*/ 7968 w 7968"/>
                <a:gd name="T7" fmla="*/ 1580 h 4740"/>
                <a:gd name="T8" fmla="*/ 7968 w 7968"/>
                <a:gd name="T9" fmla="*/ 0 h 4740"/>
                <a:gd name="connsiteX0" fmla="*/ 10015 w 10015"/>
                <a:gd name="connsiteY0" fmla="*/ 0 h 10001"/>
                <a:gd name="connsiteX1" fmla="*/ 0 w 10015"/>
                <a:gd name="connsiteY1" fmla="*/ 10001 h 10001"/>
                <a:gd name="connsiteX2" fmla="*/ 6496 w 10015"/>
                <a:gd name="connsiteY2" fmla="*/ 10000 h 10001"/>
                <a:gd name="connsiteX3" fmla="*/ 10015 w 10015"/>
                <a:gd name="connsiteY3" fmla="*/ 3333 h 10001"/>
                <a:gd name="connsiteX4" fmla="*/ 10015 w 10015"/>
                <a:gd name="connsiteY4" fmla="*/ 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5" h="10001">
                  <a:moveTo>
                    <a:pt x="10015" y="0"/>
                  </a:moveTo>
                  <a:lnTo>
                    <a:pt x="0" y="10001"/>
                  </a:lnTo>
                  <a:lnTo>
                    <a:pt x="6496" y="10000"/>
                  </a:lnTo>
                  <a:lnTo>
                    <a:pt x="10015" y="3333"/>
                  </a:lnTo>
                  <a:lnTo>
                    <a:pt x="10015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alpha val="10000"/>
                  </a:schemeClr>
                </a:gs>
                <a:gs pos="0">
                  <a:schemeClr val="accent2">
                    <a:alpha val="10000"/>
                  </a:schemeClr>
                </a:gs>
              </a:gsLst>
              <a:lin ang="144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9" name="Group 18" descr="abstract background design"/>
          <p:cNvGrpSpPr/>
          <p:nvPr userDrawn="1"/>
        </p:nvGrpSpPr>
        <p:grpSpPr>
          <a:xfrm flipH="1">
            <a:off x="0" y="-638"/>
            <a:ext cx="12201526" cy="6858638"/>
            <a:chOff x="0" y="618575"/>
            <a:chExt cx="12201526" cy="685863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618575"/>
              <a:ext cx="12192000" cy="6858638"/>
            </a:xfrm>
            <a:prstGeom prst="rect">
              <a:avLst/>
            </a:prstGeom>
            <a:gradFill>
              <a:gsLst>
                <a:gs pos="100000">
                  <a:schemeClr val="accent3">
                    <a:alpha val="0"/>
                  </a:schemeClr>
                </a:gs>
                <a:gs pos="0">
                  <a:schemeClr val="accent2">
                    <a:alpha val="5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526" y="618894"/>
              <a:ext cx="12192000" cy="6858001"/>
            </a:xfrm>
            <a:prstGeom prst="rect">
              <a:avLst/>
            </a:prstGeom>
            <a:gradFill>
              <a:gsLst>
                <a:gs pos="67000">
                  <a:schemeClr val="accent3">
                    <a:alpha val="0"/>
                  </a:schemeClr>
                </a:gs>
                <a:gs pos="0">
                  <a:schemeClr val="accent2">
                    <a:alpha val="20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15"/>
          <p:cNvSpPr>
            <a:spLocks/>
          </p:cNvSpPr>
          <p:nvPr userDrawn="1"/>
        </p:nvSpPr>
        <p:spPr bwMode="auto">
          <a:xfrm flipH="1">
            <a:off x="-3175" y="-627063"/>
            <a:ext cx="12204700" cy="8112126"/>
          </a:xfrm>
          <a:custGeom>
            <a:avLst/>
            <a:gdLst>
              <a:gd name="T0" fmla="*/ 7688 w 7688"/>
              <a:gd name="T1" fmla="*/ 0 h 5110"/>
              <a:gd name="T2" fmla="*/ 5495 w 7688"/>
              <a:gd name="T3" fmla="*/ 0 h 5110"/>
              <a:gd name="T4" fmla="*/ 0 w 7688"/>
              <a:gd name="T5" fmla="*/ 5110 h 5110"/>
              <a:gd name="T6" fmla="*/ 5050 w 7688"/>
              <a:gd name="T7" fmla="*/ 5110 h 5110"/>
              <a:gd name="T8" fmla="*/ 7495 w 7688"/>
              <a:gd name="T9" fmla="*/ 376 h 5110"/>
              <a:gd name="T10" fmla="*/ 7688 w 7688"/>
              <a:gd name="T11" fmla="*/ 0 h 5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88" h="5110">
                <a:moveTo>
                  <a:pt x="7688" y="0"/>
                </a:moveTo>
                <a:lnTo>
                  <a:pt x="5495" y="0"/>
                </a:lnTo>
                <a:lnTo>
                  <a:pt x="0" y="5110"/>
                </a:lnTo>
                <a:lnTo>
                  <a:pt x="5050" y="5110"/>
                </a:lnTo>
                <a:lnTo>
                  <a:pt x="7495" y="376"/>
                </a:lnTo>
                <a:lnTo>
                  <a:pt x="768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384364"/>
            <a:ext cx="9175668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3175" y="5486400"/>
            <a:ext cx="12204700" cy="1371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1700" y="5620215"/>
            <a:ext cx="9175668" cy="123746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10208348" y="3345599"/>
            <a:ext cx="3417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Picture 24" descr="Office Mix Logo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868514" y="4100388"/>
            <a:ext cx="1240638" cy="14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8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36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7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1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9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0" y="416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 descr="abstract background design"/>
          <p:cNvGrpSpPr/>
          <p:nvPr userDrawn="1"/>
        </p:nvGrpSpPr>
        <p:grpSpPr>
          <a:xfrm>
            <a:off x="-1366" y="-4114"/>
            <a:ext cx="5035003" cy="6865834"/>
            <a:chOff x="-1366" y="-4114"/>
            <a:chExt cx="5035003" cy="6865834"/>
          </a:xfrm>
        </p:grpSpPr>
        <p:sp>
          <p:nvSpPr>
            <p:cNvPr id="16" name="Rectangle 1040"/>
            <p:cNvSpPr/>
            <p:nvPr userDrawn="1"/>
          </p:nvSpPr>
          <p:spPr>
            <a:xfrm>
              <a:off x="-1366" y="-2385"/>
              <a:ext cx="5035002" cy="6859550"/>
            </a:xfrm>
            <a:custGeom>
              <a:avLst/>
              <a:gdLst>
                <a:gd name="connsiteX0" fmla="*/ 0 w 12192000"/>
                <a:gd name="connsiteY0" fmla="*/ 0 h 556282"/>
                <a:gd name="connsiteX1" fmla="*/ 12192000 w 12192000"/>
                <a:gd name="connsiteY1" fmla="*/ 0 h 556282"/>
                <a:gd name="connsiteX2" fmla="*/ 12192000 w 12192000"/>
                <a:gd name="connsiteY2" fmla="*/ 556282 h 556282"/>
                <a:gd name="connsiteX3" fmla="*/ 0 w 12192000"/>
                <a:gd name="connsiteY3" fmla="*/ 556282 h 556282"/>
                <a:gd name="connsiteX4" fmla="*/ 0 w 12192000"/>
                <a:gd name="connsiteY4" fmla="*/ 0 h 556282"/>
                <a:gd name="connsiteX0" fmla="*/ 0 w 12206068"/>
                <a:gd name="connsiteY0" fmla="*/ 1026941 h 1583223"/>
                <a:gd name="connsiteX1" fmla="*/ 12206068 w 12206068"/>
                <a:gd name="connsiteY1" fmla="*/ 0 h 1583223"/>
                <a:gd name="connsiteX2" fmla="*/ 12192000 w 12206068"/>
                <a:gd name="connsiteY2" fmla="*/ 1583223 h 1583223"/>
                <a:gd name="connsiteX3" fmla="*/ 0 w 12206068"/>
                <a:gd name="connsiteY3" fmla="*/ 1583223 h 1583223"/>
                <a:gd name="connsiteX4" fmla="*/ 0 w 12206068"/>
                <a:gd name="connsiteY4" fmla="*/ 1026941 h 1583223"/>
                <a:gd name="connsiteX0" fmla="*/ 0 w 12192000"/>
                <a:gd name="connsiteY0" fmla="*/ 34281 h 590563"/>
                <a:gd name="connsiteX1" fmla="*/ 12086619 w 12192000"/>
                <a:gd name="connsiteY1" fmla="*/ 0 h 590563"/>
                <a:gd name="connsiteX2" fmla="*/ 12192000 w 12192000"/>
                <a:gd name="connsiteY2" fmla="*/ 590563 h 590563"/>
                <a:gd name="connsiteX3" fmla="*/ 0 w 12192000"/>
                <a:gd name="connsiteY3" fmla="*/ 590563 h 590563"/>
                <a:gd name="connsiteX4" fmla="*/ 0 w 12192000"/>
                <a:gd name="connsiteY4" fmla="*/ 34281 h 590563"/>
                <a:gd name="connsiteX0" fmla="*/ 0 w 12193711"/>
                <a:gd name="connsiteY0" fmla="*/ 244346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0 w 12193711"/>
                <a:gd name="connsiteY4" fmla="*/ 244346 h 800628"/>
                <a:gd name="connsiteX0" fmla="*/ 98854 w 12193711"/>
                <a:gd name="connsiteY0" fmla="*/ 577978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98854 w 12193711"/>
                <a:gd name="connsiteY4" fmla="*/ 577978 h 800628"/>
                <a:gd name="connsiteX0" fmla="*/ 4119 w 12193711"/>
                <a:gd name="connsiteY0" fmla="*/ 606811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4119 w 12193711"/>
                <a:gd name="connsiteY4" fmla="*/ 606811 h 800628"/>
                <a:gd name="connsiteX0" fmla="*/ 135924 w 12193711"/>
                <a:gd name="connsiteY0" fmla="*/ 590335 h 800628"/>
                <a:gd name="connsiteX1" fmla="*/ 12193711 w 12193711"/>
                <a:gd name="connsiteY1" fmla="*/ 0 h 800628"/>
                <a:gd name="connsiteX2" fmla="*/ 12192000 w 12193711"/>
                <a:gd name="connsiteY2" fmla="*/ 800628 h 800628"/>
                <a:gd name="connsiteX3" fmla="*/ 0 w 12193711"/>
                <a:gd name="connsiteY3" fmla="*/ 800628 h 800628"/>
                <a:gd name="connsiteX4" fmla="*/ 135924 w 12193711"/>
                <a:gd name="connsiteY4" fmla="*/ 590335 h 800628"/>
                <a:gd name="connsiteX0" fmla="*/ 0 w 12197830"/>
                <a:gd name="connsiteY0" fmla="*/ 577978 h 800628"/>
                <a:gd name="connsiteX1" fmla="*/ 12197830 w 12197830"/>
                <a:gd name="connsiteY1" fmla="*/ 0 h 800628"/>
                <a:gd name="connsiteX2" fmla="*/ 12196119 w 12197830"/>
                <a:gd name="connsiteY2" fmla="*/ 800628 h 800628"/>
                <a:gd name="connsiteX3" fmla="*/ 4119 w 12197830"/>
                <a:gd name="connsiteY3" fmla="*/ 800628 h 800628"/>
                <a:gd name="connsiteX4" fmla="*/ 0 w 12197830"/>
                <a:gd name="connsiteY4" fmla="*/ 577978 h 800628"/>
                <a:gd name="connsiteX0" fmla="*/ 0 w 12196127"/>
                <a:gd name="connsiteY0" fmla="*/ 414454 h 637104"/>
                <a:gd name="connsiteX1" fmla="*/ 12167795 w 12196127"/>
                <a:gd name="connsiteY1" fmla="*/ 0 h 637104"/>
                <a:gd name="connsiteX2" fmla="*/ 12196119 w 12196127"/>
                <a:gd name="connsiteY2" fmla="*/ 637104 h 637104"/>
                <a:gd name="connsiteX3" fmla="*/ 4119 w 12196127"/>
                <a:gd name="connsiteY3" fmla="*/ 637104 h 637104"/>
                <a:gd name="connsiteX4" fmla="*/ 0 w 12196127"/>
                <a:gd name="connsiteY4" fmla="*/ 414454 h 637104"/>
                <a:gd name="connsiteX0" fmla="*/ 0 w 12196196"/>
                <a:gd name="connsiteY0" fmla="*/ 411116 h 633766"/>
                <a:gd name="connsiteX1" fmla="*/ 12194493 w 12196196"/>
                <a:gd name="connsiteY1" fmla="*/ 0 h 633766"/>
                <a:gd name="connsiteX2" fmla="*/ 12196119 w 12196196"/>
                <a:gd name="connsiteY2" fmla="*/ 633766 h 633766"/>
                <a:gd name="connsiteX3" fmla="*/ 4119 w 12196196"/>
                <a:gd name="connsiteY3" fmla="*/ 633766 h 633766"/>
                <a:gd name="connsiteX4" fmla="*/ 0 w 12196196"/>
                <a:gd name="connsiteY4" fmla="*/ 411116 h 633766"/>
                <a:gd name="connsiteX0" fmla="*/ 0 w 12196123"/>
                <a:gd name="connsiteY0" fmla="*/ 374407 h 597057"/>
                <a:gd name="connsiteX1" fmla="*/ 12147772 w 12196123"/>
                <a:gd name="connsiteY1" fmla="*/ 0 h 597057"/>
                <a:gd name="connsiteX2" fmla="*/ 12196119 w 12196123"/>
                <a:gd name="connsiteY2" fmla="*/ 597057 h 597057"/>
                <a:gd name="connsiteX3" fmla="*/ 4119 w 12196123"/>
                <a:gd name="connsiteY3" fmla="*/ 597057 h 597057"/>
                <a:gd name="connsiteX4" fmla="*/ 0 w 12196123"/>
                <a:gd name="connsiteY4" fmla="*/ 374407 h 597057"/>
                <a:gd name="connsiteX0" fmla="*/ 0 w 12196196"/>
                <a:gd name="connsiteY0" fmla="*/ 404442 h 627092"/>
                <a:gd name="connsiteX1" fmla="*/ 12194493 w 12196196"/>
                <a:gd name="connsiteY1" fmla="*/ 0 h 627092"/>
                <a:gd name="connsiteX2" fmla="*/ 12196119 w 12196196"/>
                <a:gd name="connsiteY2" fmla="*/ 627092 h 627092"/>
                <a:gd name="connsiteX3" fmla="*/ 4119 w 12196196"/>
                <a:gd name="connsiteY3" fmla="*/ 627092 h 627092"/>
                <a:gd name="connsiteX4" fmla="*/ 0 w 12196196"/>
                <a:gd name="connsiteY4" fmla="*/ 404442 h 627092"/>
                <a:gd name="connsiteX0" fmla="*/ 0 w 12196123"/>
                <a:gd name="connsiteY0" fmla="*/ 391093 h 613743"/>
                <a:gd name="connsiteX1" fmla="*/ 12141097 w 12196123"/>
                <a:gd name="connsiteY1" fmla="*/ 0 h 613743"/>
                <a:gd name="connsiteX2" fmla="*/ 12196119 w 12196123"/>
                <a:gd name="connsiteY2" fmla="*/ 613743 h 613743"/>
                <a:gd name="connsiteX3" fmla="*/ 4119 w 12196123"/>
                <a:gd name="connsiteY3" fmla="*/ 613743 h 613743"/>
                <a:gd name="connsiteX4" fmla="*/ 0 w 12196123"/>
                <a:gd name="connsiteY4" fmla="*/ 391093 h 613743"/>
                <a:gd name="connsiteX0" fmla="*/ 0 w 12197830"/>
                <a:gd name="connsiteY0" fmla="*/ 407779 h 630429"/>
                <a:gd name="connsiteX1" fmla="*/ 12197830 w 12197830"/>
                <a:gd name="connsiteY1" fmla="*/ 0 h 630429"/>
                <a:gd name="connsiteX2" fmla="*/ 12196119 w 12197830"/>
                <a:gd name="connsiteY2" fmla="*/ 630429 h 630429"/>
                <a:gd name="connsiteX3" fmla="*/ 4119 w 12197830"/>
                <a:gd name="connsiteY3" fmla="*/ 630429 h 630429"/>
                <a:gd name="connsiteX4" fmla="*/ 0 w 12197830"/>
                <a:gd name="connsiteY4" fmla="*/ 407779 h 630429"/>
                <a:gd name="connsiteX0" fmla="*/ 0 w 12197830"/>
                <a:gd name="connsiteY0" fmla="*/ 0 h 6877450"/>
                <a:gd name="connsiteX1" fmla="*/ 12197830 w 12197830"/>
                <a:gd name="connsiteY1" fmla="*/ 6247021 h 6877450"/>
                <a:gd name="connsiteX2" fmla="*/ 12196119 w 12197830"/>
                <a:gd name="connsiteY2" fmla="*/ 6877450 h 6877450"/>
                <a:gd name="connsiteX3" fmla="*/ 4119 w 12197830"/>
                <a:gd name="connsiteY3" fmla="*/ 6877450 h 6877450"/>
                <a:gd name="connsiteX4" fmla="*/ 0 w 12197830"/>
                <a:gd name="connsiteY4" fmla="*/ 0 h 6877450"/>
                <a:gd name="connsiteX0" fmla="*/ 0 w 12196119"/>
                <a:gd name="connsiteY0" fmla="*/ 1379 h 6878829"/>
                <a:gd name="connsiteX1" fmla="*/ 4996930 w 12196119"/>
                <a:gd name="connsiteY1" fmla="*/ 0 h 6878829"/>
                <a:gd name="connsiteX2" fmla="*/ 12196119 w 12196119"/>
                <a:gd name="connsiteY2" fmla="*/ 6878829 h 6878829"/>
                <a:gd name="connsiteX3" fmla="*/ 4119 w 12196119"/>
                <a:gd name="connsiteY3" fmla="*/ 6878829 h 6878829"/>
                <a:gd name="connsiteX4" fmla="*/ 0 w 12196119"/>
                <a:gd name="connsiteY4" fmla="*/ 1379 h 6878829"/>
                <a:gd name="connsiteX0" fmla="*/ 0 w 5350819"/>
                <a:gd name="connsiteY0" fmla="*/ 1379 h 6878829"/>
                <a:gd name="connsiteX1" fmla="*/ 49969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350819"/>
                <a:gd name="connsiteY0" fmla="*/ 1379 h 6878829"/>
                <a:gd name="connsiteX1" fmla="*/ 4044430 w 5350819"/>
                <a:gd name="connsiteY1" fmla="*/ 0 h 6878829"/>
                <a:gd name="connsiteX2" fmla="*/ 5350819 w 5350819"/>
                <a:gd name="connsiteY2" fmla="*/ 6878829 h 6878829"/>
                <a:gd name="connsiteX3" fmla="*/ 4119 w 5350819"/>
                <a:gd name="connsiteY3" fmla="*/ 6878829 h 6878829"/>
                <a:gd name="connsiteX4" fmla="*/ 0 w 5350819"/>
                <a:gd name="connsiteY4" fmla="*/ 1379 h 6878829"/>
                <a:gd name="connsiteX0" fmla="*/ 0 w 5046019"/>
                <a:gd name="connsiteY0" fmla="*/ 1379 h 6878829"/>
                <a:gd name="connsiteX1" fmla="*/ 4044430 w 5046019"/>
                <a:gd name="connsiteY1" fmla="*/ 0 h 6878829"/>
                <a:gd name="connsiteX2" fmla="*/ 5046019 w 5046019"/>
                <a:gd name="connsiteY2" fmla="*/ 6878829 h 6878829"/>
                <a:gd name="connsiteX3" fmla="*/ 4119 w 5046019"/>
                <a:gd name="connsiteY3" fmla="*/ 6878829 h 6878829"/>
                <a:gd name="connsiteX4" fmla="*/ 0 w 5046019"/>
                <a:gd name="connsiteY4" fmla="*/ 1379 h 6878829"/>
                <a:gd name="connsiteX0" fmla="*/ 0 w 5046019"/>
                <a:gd name="connsiteY0" fmla="*/ 0 h 6877450"/>
                <a:gd name="connsiteX1" fmla="*/ 4052693 w 5046019"/>
                <a:gd name="connsiteY1" fmla="*/ 72985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47185 w 5046019"/>
                <a:gd name="connsiteY1" fmla="*/ 9638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8202 w 5046019"/>
                <a:gd name="connsiteY1" fmla="*/ 64722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6019"/>
                <a:gd name="connsiteY0" fmla="*/ 0 h 6877450"/>
                <a:gd name="connsiteX1" fmla="*/ 4052694 w 5046019"/>
                <a:gd name="connsiteY1" fmla="*/ 6884 h 6877450"/>
                <a:gd name="connsiteX2" fmla="*/ 5046019 w 5046019"/>
                <a:gd name="connsiteY2" fmla="*/ 6877450 h 6877450"/>
                <a:gd name="connsiteX3" fmla="*/ 4119 w 5046019"/>
                <a:gd name="connsiteY3" fmla="*/ 6877450 h 6877450"/>
                <a:gd name="connsiteX4" fmla="*/ 0 w 5046019"/>
                <a:gd name="connsiteY4" fmla="*/ 0 h 6877450"/>
                <a:gd name="connsiteX0" fmla="*/ 0 w 5043265"/>
                <a:gd name="connsiteY0" fmla="*/ 31675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31675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5 w 5043265"/>
                <a:gd name="connsiteY3" fmla="*/ 6870566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83992 w 5043265"/>
                <a:gd name="connsiteY3" fmla="*/ 6843024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4120 w 5043265"/>
                <a:gd name="connsiteY3" fmla="*/ 6859550 h 6870566"/>
                <a:gd name="connsiteX4" fmla="*/ 0 w 5043265"/>
                <a:gd name="connsiteY4" fmla="*/ 1379 h 6870566"/>
                <a:gd name="connsiteX0" fmla="*/ 0 w 5043265"/>
                <a:gd name="connsiteY0" fmla="*/ 1379 h 6870566"/>
                <a:gd name="connsiteX1" fmla="*/ 4049940 w 5043265"/>
                <a:gd name="connsiteY1" fmla="*/ 0 h 6870566"/>
                <a:gd name="connsiteX2" fmla="*/ 5043265 w 5043265"/>
                <a:gd name="connsiteY2" fmla="*/ 6870566 h 6870566"/>
                <a:gd name="connsiteX3" fmla="*/ 1366 w 5043265"/>
                <a:gd name="connsiteY3" fmla="*/ 6859550 h 6870566"/>
                <a:gd name="connsiteX4" fmla="*/ 0 w 5043265"/>
                <a:gd name="connsiteY4" fmla="*/ 1379 h 6870566"/>
                <a:gd name="connsiteX0" fmla="*/ 0 w 5037757"/>
                <a:gd name="connsiteY0" fmla="*/ 1379 h 6859550"/>
                <a:gd name="connsiteX1" fmla="*/ 4049940 w 5037757"/>
                <a:gd name="connsiteY1" fmla="*/ 0 h 6859550"/>
                <a:gd name="connsiteX2" fmla="*/ 5037757 w 5037757"/>
                <a:gd name="connsiteY2" fmla="*/ 6837515 h 6859550"/>
                <a:gd name="connsiteX3" fmla="*/ 1366 w 5037757"/>
                <a:gd name="connsiteY3" fmla="*/ 6859550 h 6859550"/>
                <a:gd name="connsiteX4" fmla="*/ 0 w 5037757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  <a:gd name="connsiteX0" fmla="*/ 0 w 5035002"/>
                <a:gd name="connsiteY0" fmla="*/ 1379 h 6859550"/>
                <a:gd name="connsiteX1" fmla="*/ 4049940 w 5035002"/>
                <a:gd name="connsiteY1" fmla="*/ 0 h 6859550"/>
                <a:gd name="connsiteX2" fmla="*/ 5035002 w 5035002"/>
                <a:gd name="connsiteY2" fmla="*/ 6859549 h 6859550"/>
                <a:gd name="connsiteX3" fmla="*/ 1366 w 5035002"/>
                <a:gd name="connsiteY3" fmla="*/ 6859550 h 6859550"/>
                <a:gd name="connsiteX4" fmla="*/ 0 w 5035002"/>
                <a:gd name="connsiteY4" fmla="*/ 1379 h 685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5002" h="6859550">
                  <a:moveTo>
                    <a:pt x="0" y="1379"/>
                  </a:moveTo>
                  <a:lnTo>
                    <a:pt x="4049940" y="0"/>
                  </a:lnTo>
                  <a:lnTo>
                    <a:pt x="5035002" y="6859549"/>
                  </a:lnTo>
                  <a:lnTo>
                    <a:pt x="1366" y="6859550"/>
                  </a:lnTo>
                  <a:cubicBezTo>
                    <a:pt x="-7" y="4573493"/>
                    <a:pt x="1373" y="2287436"/>
                    <a:pt x="0" y="1379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5000"/>
                  </a:schemeClr>
                </a:gs>
                <a:gs pos="0">
                  <a:schemeClr val="accent1">
                    <a:alpha val="8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" y="-4114"/>
              <a:ext cx="5033636" cy="6862754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6">
                  <a:moveTo>
                    <a:pt x="8033" y="0"/>
                  </a:moveTo>
                  <a:lnTo>
                    <a:pt x="0" y="6"/>
                  </a:lnTo>
                  <a:lnTo>
                    <a:pt x="7892" y="10006"/>
                  </a:lnTo>
                  <a:lnTo>
                    <a:pt x="10000" y="10006"/>
                  </a:lnTo>
                  <a:lnTo>
                    <a:pt x="8033" y="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4000"/>
                  </a:schemeClr>
                </a:gs>
                <a:gs pos="38000">
                  <a:schemeClr val="accent2">
                    <a:alpha val="25000"/>
                  </a:schemeClr>
                </a:gs>
              </a:gsLst>
              <a:lin ang="4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 flipV="1">
              <a:off x="199" y="-686"/>
              <a:ext cx="3432693" cy="6862406"/>
            </a:xfrm>
            <a:custGeom>
              <a:avLst/>
              <a:gdLst>
                <a:gd name="T0" fmla="*/ 3840 w 8030"/>
                <a:gd name="T1" fmla="*/ 0 h 5110"/>
                <a:gd name="T2" fmla="*/ 0 w 8030"/>
                <a:gd name="T3" fmla="*/ 0 h 5110"/>
                <a:gd name="T4" fmla="*/ 6337 w 8030"/>
                <a:gd name="T5" fmla="*/ 5110 h 5110"/>
                <a:gd name="T6" fmla="*/ 8030 w 8030"/>
                <a:gd name="T7" fmla="*/ 5110 h 5110"/>
                <a:gd name="T8" fmla="*/ 3840 w 8030"/>
                <a:gd name="T9" fmla="*/ 0 h 5110"/>
                <a:gd name="connsiteX0" fmla="*/ 8033 w 10000"/>
                <a:gd name="connsiteY0" fmla="*/ 0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8033 w 10000"/>
                <a:gd name="connsiteY4" fmla="*/ 0 h 10000"/>
                <a:gd name="connsiteX0" fmla="*/ 7837 w 10000"/>
                <a:gd name="connsiteY0" fmla="*/ 192 h 10000"/>
                <a:gd name="connsiteX1" fmla="*/ 0 w 10000"/>
                <a:gd name="connsiteY1" fmla="*/ 0 h 10000"/>
                <a:gd name="connsiteX2" fmla="*/ 7892 w 10000"/>
                <a:gd name="connsiteY2" fmla="*/ 10000 h 10000"/>
                <a:gd name="connsiteX3" fmla="*/ 10000 w 10000"/>
                <a:gd name="connsiteY3" fmla="*/ 10000 h 10000"/>
                <a:gd name="connsiteX4" fmla="*/ 7837 w 10000"/>
                <a:gd name="connsiteY4" fmla="*/ 192 h 10000"/>
                <a:gd name="connsiteX0" fmla="*/ 8033 w 10000"/>
                <a:gd name="connsiteY0" fmla="*/ 0 h 10012"/>
                <a:gd name="connsiteX1" fmla="*/ 0 w 10000"/>
                <a:gd name="connsiteY1" fmla="*/ 12 h 10012"/>
                <a:gd name="connsiteX2" fmla="*/ 7892 w 10000"/>
                <a:gd name="connsiteY2" fmla="*/ 10012 h 10012"/>
                <a:gd name="connsiteX3" fmla="*/ 10000 w 10000"/>
                <a:gd name="connsiteY3" fmla="*/ 10012 h 10012"/>
                <a:gd name="connsiteX4" fmla="*/ 8033 w 10000"/>
                <a:gd name="connsiteY4" fmla="*/ 0 h 10012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7892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10000"/>
                <a:gd name="connsiteY0" fmla="*/ 0 h 10006"/>
                <a:gd name="connsiteX1" fmla="*/ 0 w 10000"/>
                <a:gd name="connsiteY1" fmla="*/ 6 h 10006"/>
                <a:gd name="connsiteX2" fmla="*/ 4757 w 10000"/>
                <a:gd name="connsiteY2" fmla="*/ 10006 h 10006"/>
                <a:gd name="connsiteX3" fmla="*/ 10000 w 10000"/>
                <a:gd name="connsiteY3" fmla="*/ 10006 h 10006"/>
                <a:gd name="connsiteX4" fmla="*/ 8033 w 10000"/>
                <a:gd name="connsiteY4" fmla="*/ 0 h 10006"/>
                <a:gd name="connsiteX0" fmla="*/ 8033 w 8033"/>
                <a:gd name="connsiteY0" fmla="*/ 0 h 10006"/>
                <a:gd name="connsiteX1" fmla="*/ 0 w 8033"/>
                <a:gd name="connsiteY1" fmla="*/ 6 h 10006"/>
                <a:gd name="connsiteX2" fmla="*/ 4757 w 8033"/>
                <a:gd name="connsiteY2" fmla="*/ 10006 h 10006"/>
                <a:gd name="connsiteX3" fmla="*/ 7415 w 8033"/>
                <a:gd name="connsiteY3" fmla="*/ 10006 h 10006"/>
                <a:gd name="connsiteX4" fmla="*/ 8033 w 8033"/>
                <a:gd name="connsiteY4" fmla="*/ 0 h 10006"/>
                <a:gd name="connsiteX0" fmla="*/ 5710 w 9231"/>
                <a:gd name="connsiteY0" fmla="*/ 12 h 9994"/>
                <a:gd name="connsiteX1" fmla="*/ 0 w 9231"/>
                <a:gd name="connsiteY1" fmla="*/ 0 h 9994"/>
                <a:gd name="connsiteX2" fmla="*/ 5922 w 9231"/>
                <a:gd name="connsiteY2" fmla="*/ 9994 h 9994"/>
                <a:gd name="connsiteX3" fmla="*/ 9231 w 9231"/>
                <a:gd name="connsiteY3" fmla="*/ 9994 h 9994"/>
                <a:gd name="connsiteX4" fmla="*/ 5710 w 9231"/>
                <a:gd name="connsiteY4" fmla="*/ 12 h 9994"/>
                <a:gd name="connsiteX0" fmla="*/ 6186 w 10000"/>
                <a:gd name="connsiteY0" fmla="*/ 12 h 10000"/>
                <a:gd name="connsiteX1" fmla="*/ 0 w 10000"/>
                <a:gd name="connsiteY1" fmla="*/ 0 h 10000"/>
                <a:gd name="connsiteX2" fmla="*/ 4575 w 10000"/>
                <a:gd name="connsiteY2" fmla="*/ 10000 h 10000"/>
                <a:gd name="connsiteX3" fmla="*/ 10000 w 10000"/>
                <a:gd name="connsiteY3" fmla="*/ 10000 h 10000"/>
                <a:gd name="connsiteX4" fmla="*/ 6186 w 10000"/>
                <a:gd name="connsiteY4" fmla="*/ 12 h 10000"/>
                <a:gd name="connsiteX0" fmla="*/ 6186 w 7838"/>
                <a:gd name="connsiteY0" fmla="*/ 12 h 10000"/>
                <a:gd name="connsiteX1" fmla="*/ 0 w 7838"/>
                <a:gd name="connsiteY1" fmla="*/ 0 h 10000"/>
                <a:gd name="connsiteX2" fmla="*/ 4575 w 7838"/>
                <a:gd name="connsiteY2" fmla="*/ 10000 h 10000"/>
                <a:gd name="connsiteX3" fmla="*/ 7838 w 7838"/>
                <a:gd name="connsiteY3" fmla="*/ 10000 h 10000"/>
                <a:gd name="connsiteX4" fmla="*/ 6186 w 7838"/>
                <a:gd name="connsiteY4" fmla="*/ 12 h 10000"/>
                <a:gd name="connsiteX0" fmla="*/ 9745 w 10000"/>
                <a:gd name="connsiteY0" fmla="*/ 0 h 10023"/>
                <a:gd name="connsiteX1" fmla="*/ 0 w 10000"/>
                <a:gd name="connsiteY1" fmla="*/ 23 h 10023"/>
                <a:gd name="connsiteX2" fmla="*/ 5837 w 10000"/>
                <a:gd name="connsiteY2" fmla="*/ 10023 h 10023"/>
                <a:gd name="connsiteX3" fmla="*/ 10000 w 10000"/>
                <a:gd name="connsiteY3" fmla="*/ 10023 h 10023"/>
                <a:gd name="connsiteX4" fmla="*/ 9745 w 10000"/>
                <a:gd name="connsiteY4" fmla="*/ 0 h 10023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5837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88"/>
                <a:gd name="connsiteY0" fmla="*/ 0 h 10041"/>
                <a:gd name="connsiteX1" fmla="*/ 0 w 11688"/>
                <a:gd name="connsiteY1" fmla="*/ 23 h 10041"/>
                <a:gd name="connsiteX2" fmla="*/ 6990 w 11688"/>
                <a:gd name="connsiteY2" fmla="*/ 10023 h 10041"/>
                <a:gd name="connsiteX3" fmla="*/ 11688 w 11688"/>
                <a:gd name="connsiteY3" fmla="*/ 10041 h 10041"/>
                <a:gd name="connsiteX4" fmla="*/ 9745 w 11688"/>
                <a:gd name="connsiteY4" fmla="*/ 0 h 10041"/>
                <a:gd name="connsiteX0" fmla="*/ 9745 w 11675"/>
                <a:gd name="connsiteY0" fmla="*/ 0 h 10023"/>
                <a:gd name="connsiteX1" fmla="*/ 0 w 11675"/>
                <a:gd name="connsiteY1" fmla="*/ 23 h 10023"/>
                <a:gd name="connsiteX2" fmla="*/ 6990 w 11675"/>
                <a:gd name="connsiteY2" fmla="*/ 10023 h 10023"/>
                <a:gd name="connsiteX3" fmla="*/ 11675 w 11675"/>
                <a:gd name="connsiteY3" fmla="*/ 9950 h 10023"/>
                <a:gd name="connsiteX4" fmla="*/ 9745 w 11675"/>
                <a:gd name="connsiteY4" fmla="*/ 0 h 10023"/>
                <a:gd name="connsiteX0" fmla="*/ 9745 w 11702"/>
                <a:gd name="connsiteY0" fmla="*/ 0 h 10024"/>
                <a:gd name="connsiteX1" fmla="*/ 0 w 11702"/>
                <a:gd name="connsiteY1" fmla="*/ 23 h 10024"/>
                <a:gd name="connsiteX2" fmla="*/ 6990 w 11702"/>
                <a:gd name="connsiteY2" fmla="*/ 10023 h 10024"/>
                <a:gd name="connsiteX3" fmla="*/ 11702 w 11702"/>
                <a:gd name="connsiteY3" fmla="*/ 10024 h 10024"/>
                <a:gd name="connsiteX4" fmla="*/ 9745 w 11702"/>
                <a:gd name="connsiteY4" fmla="*/ 0 h 10024"/>
                <a:gd name="connsiteX0" fmla="*/ 9558 w 11515"/>
                <a:gd name="connsiteY0" fmla="*/ 0 h 10024"/>
                <a:gd name="connsiteX1" fmla="*/ 0 w 11515"/>
                <a:gd name="connsiteY1" fmla="*/ 303 h 10024"/>
                <a:gd name="connsiteX2" fmla="*/ 6803 w 11515"/>
                <a:gd name="connsiteY2" fmla="*/ 10023 h 10024"/>
                <a:gd name="connsiteX3" fmla="*/ 11515 w 11515"/>
                <a:gd name="connsiteY3" fmla="*/ 10024 h 10024"/>
                <a:gd name="connsiteX4" fmla="*/ 9558 w 11515"/>
                <a:gd name="connsiteY4" fmla="*/ 0 h 10024"/>
                <a:gd name="connsiteX0" fmla="*/ 9772 w 11729"/>
                <a:gd name="connsiteY0" fmla="*/ 0 h 10024"/>
                <a:gd name="connsiteX1" fmla="*/ 0 w 11729"/>
                <a:gd name="connsiteY1" fmla="*/ 6 h 10024"/>
                <a:gd name="connsiteX2" fmla="*/ 7017 w 11729"/>
                <a:gd name="connsiteY2" fmla="*/ 10023 h 10024"/>
                <a:gd name="connsiteX3" fmla="*/ 11729 w 11729"/>
                <a:gd name="connsiteY3" fmla="*/ 10024 h 10024"/>
                <a:gd name="connsiteX4" fmla="*/ 9772 w 11729"/>
                <a:gd name="connsiteY4" fmla="*/ 0 h 10024"/>
                <a:gd name="connsiteX0" fmla="*/ 9785 w 11729"/>
                <a:gd name="connsiteY0" fmla="*/ 62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85 w 11729"/>
                <a:gd name="connsiteY4" fmla="*/ 62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7017 w 11729"/>
                <a:gd name="connsiteY2" fmla="*/ 10017 h 10018"/>
                <a:gd name="connsiteX3" fmla="*/ 11729 w 11729"/>
                <a:gd name="connsiteY3" fmla="*/ 10018 h 10018"/>
                <a:gd name="connsiteX4" fmla="*/ 9772 w 11729"/>
                <a:gd name="connsiteY4" fmla="*/ 5 h 10018"/>
                <a:gd name="connsiteX0" fmla="*/ 9772 w 11729"/>
                <a:gd name="connsiteY0" fmla="*/ 5 h 10018"/>
                <a:gd name="connsiteX1" fmla="*/ 0 w 11729"/>
                <a:gd name="connsiteY1" fmla="*/ 0 h 10018"/>
                <a:gd name="connsiteX2" fmla="*/ 1064 w 11729"/>
                <a:gd name="connsiteY2" fmla="*/ 1494 h 10018"/>
                <a:gd name="connsiteX3" fmla="*/ 7017 w 11729"/>
                <a:gd name="connsiteY3" fmla="*/ 10017 h 10018"/>
                <a:gd name="connsiteX4" fmla="*/ 11729 w 11729"/>
                <a:gd name="connsiteY4" fmla="*/ 10018 h 10018"/>
                <a:gd name="connsiteX5" fmla="*/ 9772 w 11729"/>
                <a:gd name="connsiteY5" fmla="*/ 5 h 10018"/>
                <a:gd name="connsiteX0" fmla="*/ 9791 w 11748"/>
                <a:gd name="connsiteY0" fmla="*/ 5 h 10018"/>
                <a:gd name="connsiteX1" fmla="*/ 19 w 11748"/>
                <a:gd name="connsiteY1" fmla="*/ 0 h 10018"/>
                <a:gd name="connsiteX2" fmla="*/ 0 w 11748"/>
                <a:gd name="connsiteY2" fmla="*/ 2481 h 10018"/>
                <a:gd name="connsiteX3" fmla="*/ 7036 w 11748"/>
                <a:gd name="connsiteY3" fmla="*/ 10017 h 10018"/>
                <a:gd name="connsiteX4" fmla="*/ 11748 w 11748"/>
                <a:gd name="connsiteY4" fmla="*/ 10018 h 10018"/>
                <a:gd name="connsiteX5" fmla="*/ 9791 w 11748"/>
                <a:gd name="connsiteY5" fmla="*/ 5 h 1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8" h="10018">
                  <a:moveTo>
                    <a:pt x="9791" y="5"/>
                  </a:moveTo>
                  <a:lnTo>
                    <a:pt x="19" y="0"/>
                  </a:lnTo>
                  <a:cubicBezTo>
                    <a:pt x="13" y="827"/>
                    <a:pt x="6" y="1654"/>
                    <a:pt x="0" y="2481"/>
                  </a:cubicBezTo>
                  <a:lnTo>
                    <a:pt x="7036" y="10017"/>
                  </a:lnTo>
                  <a:lnTo>
                    <a:pt x="11748" y="10018"/>
                  </a:lnTo>
                  <a:lnTo>
                    <a:pt x="9791" y="5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17000"/>
                  </a:schemeClr>
                </a:gs>
                <a:gs pos="38000">
                  <a:schemeClr val="accent2">
                    <a:alpha val="18000"/>
                  </a:schemeClr>
                </a:gs>
              </a:gsLst>
              <a:lin ang="1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54" y="457200"/>
            <a:ext cx="3482317" cy="16002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7133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055" y="2514183"/>
            <a:ext cx="3703320" cy="3658015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4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/>
            </a:gs>
            <a:gs pos="0">
              <a:schemeClr val="bg1">
                <a:lumMod val="85000"/>
                <a:alpha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/>
          <p:cNvGrpSpPr/>
          <p:nvPr userDrawn="1"/>
        </p:nvGrpSpPr>
        <p:grpSpPr>
          <a:xfrm>
            <a:off x="-1" y="-2971"/>
            <a:ext cx="12192001" cy="6866062"/>
            <a:chOff x="-1" y="-2971"/>
            <a:chExt cx="12192001" cy="6866062"/>
          </a:xfrm>
        </p:grpSpPr>
        <p:sp>
          <p:nvSpPr>
            <p:cNvPr id="1028" name="Freeform 37"/>
            <p:cNvSpPr>
              <a:spLocks/>
            </p:cNvSpPr>
            <p:nvPr userDrawn="1"/>
          </p:nvSpPr>
          <p:spPr bwMode="auto">
            <a:xfrm>
              <a:off x="0" y="-2971"/>
              <a:ext cx="10287000" cy="6866062"/>
            </a:xfrm>
            <a:custGeom>
              <a:avLst/>
              <a:gdLst>
                <a:gd name="T0" fmla="*/ 6663 w 7656"/>
                <a:gd name="T1" fmla="*/ 0 h 5110"/>
                <a:gd name="T2" fmla="*/ 0 w 7656"/>
                <a:gd name="T3" fmla="*/ 5110 h 5110"/>
                <a:gd name="T4" fmla="*/ 4772 w 7656"/>
                <a:gd name="T5" fmla="*/ 5110 h 5110"/>
                <a:gd name="T6" fmla="*/ 7656 w 7656"/>
                <a:gd name="T7" fmla="*/ 0 h 5110"/>
                <a:gd name="T8" fmla="*/ 6663 w 765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6" h="5110">
                  <a:moveTo>
                    <a:pt x="6663" y="0"/>
                  </a:moveTo>
                  <a:lnTo>
                    <a:pt x="0" y="5110"/>
                  </a:lnTo>
                  <a:lnTo>
                    <a:pt x="4772" y="5110"/>
                  </a:lnTo>
                  <a:lnTo>
                    <a:pt x="7656" y="0"/>
                  </a:lnTo>
                  <a:lnTo>
                    <a:pt x="6663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4" name="Freeform 33"/>
            <p:cNvSpPr>
              <a:spLocks/>
            </p:cNvSpPr>
            <p:nvPr userDrawn="1"/>
          </p:nvSpPr>
          <p:spPr bwMode="auto">
            <a:xfrm>
              <a:off x="-1" y="0"/>
              <a:ext cx="5430032" cy="6858000"/>
            </a:xfrm>
            <a:custGeom>
              <a:avLst/>
              <a:gdLst>
                <a:gd name="T0" fmla="*/ 0 w 4046"/>
                <a:gd name="T1" fmla="*/ 0 h 5110"/>
                <a:gd name="T2" fmla="*/ 2437 w 4046"/>
                <a:gd name="T3" fmla="*/ 0 h 5110"/>
                <a:gd name="T4" fmla="*/ 4046 w 4046"/>
                <a:gd name="T5" fmla="*/ 5110 h 5110"/>
                <a:gd name="T6" fmla="*/ 2664 w 4046"/>
                <a:gd name="T7" fmla="*/ 5110 h 5110"/>
                <a:gd name="T8" fmla="*/ 0 w 404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6" h="5110">
                  <a:moveTo>
                    <a:pt x="0" y="0"/>
                  </a:moveTo>
                  <a:lnTo>
                    <a:pt x="2437" y="0"/>
                  </a:lnTo>
                  <a:lnTo>
                    <a:pt x="4046" y="5110"/>
                  </a:lnTo>
                  <a:lnTo>
                    <a:pt x="2664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9"/>
            <p:cNvSpPr>
              <a:spLocks/>
            </p:cNvSpPr>
            <p:nvPr userDrawn="1"/>
          </p:nvSpPr>
          <p:spPr bwMode="auto">
            <a:xfrm>
              <a:off x="1205778" y="-1"/>
              <a:ext cx="10986222" cy="6858001"/>
            </a:xfrm>
            <a:custGeom>
              <a:avLst/>
              <a:gdLst>
                <a:gd name="T0" fmla="*/ 0 w 8186"/>
                <a:gd name="T1" fmla="*/ 0 h 5110"/>
                <a:gd name="T2" fmla="*/ 5278 w 8186"/>
                <a:gd name="T3" fmla="*/ 0 h 5110"/>
                <a:gd name="T4" fmla="*/ 8186 w 8186"/>
                <a:gd name="T5" fmla="*/ 5110 h 5110"/>
                <a:gd name="T6" fmla="*/ 6479 w 8186"/>
                <a:gd name="T7" fmla="*/ 5110 h 5110"/>
                <a:gd name="T8" fmla="*/ 0 w 8186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6" h="5110">
                  <a:moveTo>
                    <a:pt x="0" y="0"/>
                  </a:moveTo>
                  <a:lnTo>
                    <a:pt x="5278" y="0"/>
                  </a:lnTo>
                  <a:lnTo>
                    <a:pt x="8186" y="5110"/>
                  </a:lnTo>
                  <a:lnTo>
                    <a:pt x="6479" y="511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5"/>
            <p:cNvSpPr>
              <a:spLocks/>
            </p:cNvSpPr>
            <p:nvPr userDrawn="1"/>
          </p:nvSpPr>
          <p:spPr bwMode="auto">
            <a:xfrm>
              <a:off x="6996758" y="0"/>
              <a:ext cx="4495800" cy="6858000"/>
            </a:xfrm>
            <a:custGeom>
              <a:avLst/>
              <a:gdLst>
                <a:gd name="T0" fmla="*/ 0 w 2832"/>
                <a:gd name="T1" fmla="*/ 0 h 4320"/>
                <a:gd name="T2" fmla="*/ 526 w 2832"/>
                <a:gd name="T3" fmla="*/ 4320 h 4320"/>
                <a:gd name="T4" fmla="*/ 2015 w 2832"/>
                <a:gd name="T5" fmla="*/ 4320 h 4320"/>
                <a:gd name="T6" fmla="*/ 2832 w 2832"/>
                <a:gd name="T7" fmla="*/ 0 h 4320"/>
                <a:gd name="T8" fmla="*/ 0 w 2832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2" h="4320">
                  <a:moveTo>
                    <a:pt x="0" y="0"/>
                  </a:moveTo>
                  <a:lnTo>
                    <a:pt x="526" y="4320"/>
                  </a:lnTo>
                  <a:lnTo>
                    <a:pt x="2015" y="4320"/>
                  </a:lnTo>
                  <a:lnTo>
                    <a:pt x="2832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2487614" y="-1"/>
              <a:ext cx="6095702" cy="6858001"/>
            </a:xfrm>
            <a:custGeom>
              <a:avLst/>
              <a:gdLst>
                <a:gd name="T0" fmla="*/ 2157 w 4542"/>
                <a:gd name="T1" fmla="*/ 0 h 5110"/>
                <a:gd name="T2" fmla="*/ 1183 w 4542"/>
                <a:gd name="T3" fmla="*/ 0 h 5110"/>
                <a:gd name="T4" fmla="*/ 0 w 4542"/>
                <a:gd name="T5" fmla="*/ 5110 h 5110"/>
                <a:gd name="T6" fmla="*/ 4542 w 4542"/>
                <a:gd name="T7" fmla="*/ 5110 h 5110"/>
                <a:gd name="T8" fmla="*/ 2157 w 4542"/>
                <a:gd name="T9" fmla="*/ 0 h 5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42" h="5110">
                  <a:moveTo>
                    <a:pt x="2157" y="0"/>
                  </a:moveTo>
                  <a:lnTo>
                    <a:pt x="1183" y="0"/>
                  </a:lnTo>
                  <a:lnTo>
                    <a:pt x="0" y="5110"/>
                  </a:lnTo>
                  <a:lnTo>
                    <a:pt x="4542" y="5110"/>
                  </a:lnTo>
                  <a:lnTo>
                    <a:pt x="2157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5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"/>
            <p:cNvSpPr>
              <a:spLocks/>
            </p:cNvSpPr>
            <p:nvPr userDrawn="1"/>
          </p:nvSpPr>
          <p:spPr bwMode="auto">
            <a:xfrm>
              <a:off x="-1" y="798700"/>
              <a:ext cx="12192001" cy="4781176"/>
            </a:xfrm>
            <a:custGeom>
              <a:avLst/>
              <a:gdLst>
                <a:gd name="T0" fmla="*/ 0 w 9078"/>
                <a:gd name="T1" fmla="*/ 0 h 3560"/>
                <a:gd name="T2" fmla="*/ 9078 w 9078"/>
                <a:gd name="T3" fmla="*/ 672 h 3560"/>
                <a:gd name="T4" fmla="*/ 9078 w 9078"/>
                <a:gd name="T5" fmla="*/ 3560 h 3560"/>
                <a:gd name="T6" fmla="*/ 0 w 9078"/>
                <a:gd name="T7" fmla="*/ 985 h 3560"/>
                <a:gd name="T8" fmla="*/ 0 w 9078"/>
                <a:gd name="T9" fmla="*/ 0 h 3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8" h="3560">
                  <a:moveTo>
                    <a:pt x="0" y="0"/>
                  </a:moveTo>
                  <a:lnTo>
                    <a:pt x="9078" y="672"/>
                  </a:lnTo>
                  <a:lnTo>
                    <a:pt x="9078" y="3560"/>
                  </a:lnTo>
                  <a:lnTo>
                    <a:pt x="0" y="98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alpha val="0"/>
                  </a:schemeClr>
                </a:gs>
                <a:gs pos="0">
                  <a:schemeClr val="bg1">
                    <a:alpha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38" name="Rectangle 1037"/>
          <p:cNvSpPr/>
          <p:nvPr userDrawn="1"/>
        </p:nvSpPr>
        <p:spPr>
          <a:xfrm>
            <a:off x="0" y="-5092"/>
            <a:ext cx="12192000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lumMod val="75000"/>
                  <a:alpha val="2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1" name="Rectangle 1040" descr="background shape"/>
          <p:cNvSpPr/>
          <p:nvPr userDrawn="1"/>
        </p:nvSpPr>
        <p:spPr>
          <a:xfrm>
            <a:off x="-4119" y="6237752"/>
            <a:ext cx="12197830" cy="630429"/>
          </a:xfrm>
          <a:custGeom>
            <a:avLst/>
            <a:gdLst>
              <a:gd name="connsiteX0" fmla="*/ 0 w 12192000"/>
              <a:gd name="connsiteY0" fmla="*/ 0 h 556282"/>
              <a:gd name="connsiteX1" fmla="*/ 12192000 w 12192000"/>
              <a:gd name="connsiteY1" fmla="*/ 0 h 556282"/>
              <a:gd name="connsiteX2" fmla="*/ 12192000 w 12192000"/>
              <a:gd name="connsiteY2" fmla="*/ 556282 h 556282"/>
              <a:gd name="connsiteX3" fmla="*/ 0 w 12192000"/>
              <a:gd name="connsiteY3" fmla="*/ 556282 h 556282"/>
              <a:gd name="connsiteX4" fmla="*/ 0 w 12192000"/>
              <a:gd name="connsiteY4" fmla="*/ 0 h 556282"/>
              <a:gd name="connsiteX0" fmla="*/ 0 w 12206068"/>
              <a:gd name="connsiteY0" fmla="*/ 1026941 h 1583223"/>
              <a:gd name="connsiteX1" fmla="*/ 12206068 w 12206068"/>
              <a:gd name="connsiteY1" fmla="*/ 0 h 1583223"/>
              <a:gd name="connsiteX2" fmla="*/ 12192000 w 12206068"/>
              <a:gd name="connsiteY2" fmla="*/ 1583223 h 1583223"/>
              <a:gd name="connsiteX3" fmla="*/ 0 w 12206068"/>
              <a:gd name="connsiteY3" fmla="*/ 1583223 h 1583223"/>
              <a:gd name="connsiteX4" fmla="*/ 0 w 12206068"/>
              <a:gd name="connsiteY4" fmla="*/ 1026941 h 1583223"/>
              <a:gd name="connsiteX0" fmla="*/ 0 w 12192000"/>
              <a:gd name="connsiteY0" fmla="*/ 34281 h 590563"/>
              <a:gd name="connsiteX1" fmla="*/ 12086619 w 12192000"/>
              <a:gd name="connsiteY1" fmla="*/ 0 h 590563"/>
              <a:gd name="connsiteX2" fmla="*/ 12192000 w 12192000"/>
              <a:gd name="connsiteY2" fmla="*/ 590563 h 590563"/>
              <a:gd name="connsiteX3" fmla="*/ 0 w 12192000"/>
              <a:gd name="connsiteY3" fmla="*/ 590563 h 590563"/>
              <a:gd name="connsiteX4" fmla="*/ 0 w 12192000"/>
              <a:gd name="connsiteY4" fmla="*/ 34281 h 590563"/>
              <a:gd name="connsiteX0" fmla="*/ 0 w 12193711"/>
              <a:gd name="connsiteY0" fmla="*/ 244346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0 w 12193711"/>
              <a:gd name="connsiteY4" fmla="*/ 244346 h 800628"/>
              <a:gd name="connsiteX0" fmla="*/ 98854 w 12193711"/>
              <a:gd name="connsiteY0" fmla="*/ 577978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98854 w 12193711"/>
              <a:gd name="connsiteY4" fmla="*/ 577978 h 800628"/>
              <a:gd name="connsiteX0" fmla="*/ 4119 w 12193711"/>
              <a:gd name="connsiteY0" fmla="*/ 606811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4119 w 12193711"/>
              <a:gd name="connsiteY4" fmla="*/ 606811 h 800628"/>
              <a:gd name="connsiteX0" fmla="*/ 135924 w 12193711"/>
              <a:gd name="connsiteY0" fmla="*/ 590335 h 800628"/>
              <a:gd name="connsiteX1" fmla="*/ 12193711 w 12193711"/>
              <a:gd name="connsiteY1" fmla="*/ 0 h 800628"/>
              <a:gd name="connsiteX2" fmla="*/ 12192000 w 12193711"/>
              <a:gd name="connsiteY2" fmla="*/ 800628 h 800628"/>
              <a:gd name="connsiteX3" fmla="*/ 0 w 12193711"/>
              <a:gd name="connsiteY3" fmla="*/ 800628 h 800628"/>
              <a:gd name="connsiteX4" fmla="*/ 135924 w 12193711"/>
              <a:gd name="connsiteY4" fmla="*/ 590335 h 800628"/>
              <a:gd name="connsiteX0" fmla="*/ 0 w 12197830"/>
              <a:gd name="connsiteY0" fmla="*/ 577978 h 800628"/>
              <a:gd name="connsiteX1" fmla="*/ 12197830 w 12197830"/>
              <a:gd name="connsiteY1" fmla="*/ 0 h 800628"/>
              <a:gd name="connsiteX2" fmla="*/ 12196119 w 12197830"/>
              <a:gd name="connsiteY2" fmla="*/ 800628 h 800628"/>
              <a:gd name="connsiteX3" fmla="*/ 4119 w 12197830"/>
              <a:gd name="connsiteY3" fmla="*/ 800628 h 800628"/>
              <a:gd name="connsiteX4" fmla="*/ 0 w 12197830"/>
              <a:gd name="connsiteY4" fmla="*/ 577978 h 800628"/>
              <a:gd name="connsiteX0" fmla="*/ 0 w 12196127"/>
              <a:gd name="connsiteY0" fmla="*/ 414454 h 637104"/>
              <a:gd name="connsiteX1" fmla="*/ 12167795 w 12196127"/>
              <a:gd name="connsiteY1" fmla="*/ 0 h 637104"/>
              <a:gd name="connsiteX2" fmla="*/ 12196119 w 12196127"/>
              <a:gd name="connsiteY2" fmla="*/ 637104 h 637104"/>
              <a:gd name="connsiteX3" fmla="*/ 4119 w 12196127"/>
              <a:gd name="connsiteY3" fmla="*/ 637104 h 637104"/>
              <a:gd name="connsiteX4" fmla="*/ 0 w 12196127"/>
              <a:gd name="connsiteY4" fmla="*/ 414454 h 637104"/>
              <a:gd name="connsiteX0" fmla="*/ 0 w 12196196"/>
              <a:gd name="connsiteY0" fmla="*/ 411116 h 633766"/>
              <a:gd name="connsiteX1" fmla="*/ 12194493 w 12196196"/>
              <a:gd name="connsiteY1" fmla="*/ 0 h 633766"/>
              <a:gd name="connsiteX2" fmla="*/ 12196119 w 12196196"/>
              <a:gd name="connsiteY2" fmla="*/ 633766 h 633766"/>
              <a:gd name="connsiteX3" fmla="*/ 4119 w 12196196"/>
              <a:gd name="connsiteY3" fmla="*/ 633766 h 633766"/>
              <a:gd name="connsiteX4" fmla="*/ 0 w 12196196"/>
              <a:gd name="connsiteY4" fmla="*/ 411116 h 633766"/>
              <a:gd name="connsiteX0" fmla="*/ 0 w 12196123"/>
              <a:gd name="connsiteY0" fmla="*/ 374407 h 597057"/>
              <a:gd name="connsiteX1" fmla="*/ 12147772 w 12196123"/>
              <a:gd name="connsiteY1" fmla="*/ 0 h 597057"/>
              <a:gd name="connsiteX2" fmla="*/ 12196119 w 12196123"/>
              <a:gd name="connsiteY2" fmla="*/ 597057 h 597057"/>
              <a:gd name="connsiteX3" fmla="*/ 4119 w 12196123"/>
              <a:gd name="connsiteY3" fmla="*/ 597057 h 597057"/>
              <a:gd name="connsiteX4" fmla="*/ 0 w 12196123"/>
              <a:gd name="connsiteY4" fmla="*/ 374407 h 597057"/>
              <a:gd name="connsiteX0" fmla="*/ 0 w 12196196"/>
              <a:gd name="connsiteY0" fmla="*/ 404442 h 627092"/>
              <a:gd name="connsiteX1" fmla="*/ 12194493 w 12196196"/>
              <a:gd name="connsiteY1" fmla="*/ 0 h 627092"/>
              <a:gd name="connsiteX2" fmla="*/ 12196119 w 12196196"/>
              <a:gd name="connsiteY2" fmla="*/ 627092 h 627092"/>
              <a:gd name="connsiteX3" fmla="*/ 4119 w 12196196"/>
              <a:gd name="connsiteY3" fmla="*/ 627092 h 627092"/>
              <a:gd name="connsiteX4" fmla="*/ 0 w 12196196"/>
              <a:gd name="connsiteY4" fmla="*/ 404442 h 627092"/>
              <a:gd name="connsiteX0" fmla="*/ 0 w 12196123"/>
              <a:gd name="connsiteY0" fmla="*/ 391093 h 613743"/>
              <a:gd name="connsiteX1" fmla="*/ 12141097 w 12196123"/>
              <a:gd name="connsiteY1" fmla="*/ 0 h 613743"/>
              <a:gd name="connsiteX2" fmla="*/ 12196119 w 12196123"/>
              <a:gd name="connsiteY2" fmla="*/ 613743 h 613743"/>
              <a:gd name="connsiteX3" fmla="*/ 4119 w 12196123"/>
              <a:gd name="connsiteY3" fmla="*/ 613743 h 613743"/>
              <a:gd name="connsiteX4" fmla="*/ 0 w 12196123"/>
              <a:gd name="connsiteY4" fmla="*/ 391093 h 613743"/>
              <a:gd name="connsiteX0" fmla="*/ 0 w 12197830"/>
              <a:gd name="connsiteY0" fmla="*/ 407779 h 630429"/>
              <a:gd name="connsiteX1" fmla="*/ 12197830 w 12197830"/>
              <a:gd name="connsiteY1" fmla="*/ 0 h 630429"/>
              <a:gd name="connsiteX2" fmla="*/ 12196119 w 12197830"/>
              <a:gd name="connsiteY2" fmla="*/ 630429 h 630429"/>
              <a:gd name="connsiteX3" fmla="*/ 4119 w 12197830"/>
              <a:gd name="connsiteY3" fmla="*/ 630429 h 630429"/>
              <a:gd name="connsiteX4" fmla="*/ 0 w 12197830"/>
              <a:gd name="connsiteY4" fmla="*/ 407779 h 630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7830" h="630429">
                <a:moveTo>
                  <a:pt x="0" y="407779"/>
                </a:moveTo>
                <a:lnTo>
                  <a:pt x="12197830" y="0"/>
                </a:lnTo>
                <a:cubicBezTo>
                  <a:pt x="12197260" y="266876"/>
                  <a:pt x="12196689" y="363553"/>
                  <a:pt x="12196119" y="630429"/>
                </a:cubicBezTo>
                <a:lnTo>
                  <a:pt x="4119" y="630429"/>
                </a:lnTo>
                <a:lnTo>
                  <a:pt x="0" y="407779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95000"/>
                </a:schemeClr>
              </a:gs>
              <a:gs pos="0">
                <a:schemeClr val="accent1">
                  <a:alpha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235763" y="843711"/>
            <a:ext cx="132882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0FFEE5F-65BB-4268-AC17-D19CED90FB82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741620" y="3812327"/>
            <a:ext cx="43513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8350" y="6370474"/>
            <a:ext cx="981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BECBBC-B5FD-4F11-9AC2-5AED2BF7CA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Segoe UI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Segoe UI" panose="020B0502040204020203" pitchFamily="34" charset="0"/>
        </a:defRPr>
      </a:lvl1pPr>
      <a:lvl2pPr marL="233363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tabLst/>
        <a:defRPr sz="2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4pPr>
      <a:lvl5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5pPr>
      <a:lvl6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6pPr>
      <a:lvl7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7pPr>
      <a:lvl8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8pPr>
      <a:lvl9pPr marL="1141413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tabLst/>
        <a:defRPr lang="en-US" sz="1800" kern="1200" baseline="0" dirty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Segoe UI" panose="020B0502040204020203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33336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9C5B-4F8C-43A0-9411-9B28F499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B46CF-3429-4B22-83E0-03F38C764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Hypothesis is an informed statement that suggests a possible relationships between variables measured in research.</a:t>
            </a:r>
          </a:p>
          <a:p>
            <a:endParaRPr lang="en-IN" dirty="0"/>
          </a:p>
          <a:p>
            <a:endParaRPr lang="en-IN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Montserrat-Regular"/>
              </a:rPr>
              <a:t>A better explanation of the purpose of a hypothesis is that a hypothesis is a proposed solution to a problem.</a:t>
            </a:r>
          </a:p>
          <a:p>
            <a:endParaRPr lang="en-US" b="0" dirty="0">
              <a:solidFill>
                <a:srgbClr val="333333"/>
              </a:solidFill>
              <a:latin typeface="Montserrat-Regular"/>
            </a:endParaRPr>
          </a:p>
          <a:p>
            <a:r>
              <a:rPr lang="en-US" dirty="0">
                <a:solidFill>
                  <a:srgbClr val="333333"/>
                </a:solidFill>
                <a:latin typeface="Montserrat-Regular"/>
              </a:rPr>
              <a:t>Example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Montserrat-Regular"/>
              </a:rPr>
              <a:t>If 50 mL of water are added to my plants each day and they grow, then adding 100 mL of water each day will make them grow even more.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Hypothesis and proposition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/>
              <a:t>Hypothesis is an informed statement that suggests a possible relationships between variables measured in research.</a:t>
            </a:r>
          </a:p>
          <a:p>
            <a:pPr algn="just"/>
            <a:r>
              <a:rPr lang="en-IN" dirty="0"/>
              <a:t>A proposition is an argument based on  those findings.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Both refer to the formulation of a possible answer to a specific scientific question. The main difference between the two is that a hypothesis must be testable and measureable , while a proposition deals with pure concept  for which no laboratory test  is currently available.</a:t>
            </a:r>
          </a:p>
          <a:p>
            <a:pPr algn="just"/>
            <a:endParaRPr lang="en-IN" dirty="0"/>
          </a:p>
          <a:p>
            <a:pPr algn="just"/>
            <a:r>
              <a:rPr lang="en-IN" dirty="0"/>
              <a:t>Proposition</a:t>
            </a:r>
            <a:r>
              <a:rPr lang="en-US" dirty="0"/>
              <a:t> relies heavily on prior research, reasonable assumptions and existing correlative evidence. A scientist can use a proposition to spur further research on a question or pose one in hopes that further evidence or experimental methods will be discovered that will make it a testable hypothesis.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71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E953-C00B-41C9-9B94-A90D744B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Examples of proposition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9369-F2E0-466E-805C-13C3F6722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Organizations collaborate, because they derive mutual benefit.</a:t>
            </a:r>
          </a:p>
          <a:p>
            <a:r>
              <a:rPr lang="en-IN" dirty="0"/>
              <a:t>Treating employees better will make them more loyal.</a:t>
            </a:r>
          </a:p>
          <a:p>
            <a:r>
              <a:rPr lang="en-IN" dirty="0"/>
              <a:t>Man </a:t>
            </a:r>
            <a:r>
              <a:rPr lang="en-IN"/>
              <a:t>is mortal.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935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Examples of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6727"/>
          </a:xfrm>
        </p:spPr>
        <p:txBody>
          <a:bodyPr/>
          <a:lstStyle/>
          <a:p>
            <a:r>
              <a:rPr lang="en-IN" dirty="0"/>
              <a:t>Drinking sugary drinks daily leads to obesity.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717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Overweight adults who value longevity and seek  happiness are more likely than other adults to lose their excess weight and feel a more regular sense of joy.</a:t>
            </a:r>
          </a:p>
        </p:txBody>
      </p:sp>
    </p:spTree>
    <p:extLst>
      <p:ext uri="{BB962C8B-B14F-4D97-AF65-F5344CB8AC3E}">
        <p14:creationId xmlns:p14="http://schemas.microsoft.com/office/powerpoint/2010/main" val="172379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is no significant change in my health during the times when I drink green tea only or coffee only.</a:t>
            </a:r>
          </a:p>
        </p:txBody>
      </p:sp>
    </p:spTree>
    <p:extLst>
      <p:ext uri="{BB962C8B-B14F-4D97-AF65-F5344CB8AC3E}">
        <p14:creationId xmlns:p14="http://schemas.microsoft.com/office/powerpoint/2010/main" val="1705909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My health improves during the time when I drink green only , as opposed to coffee only.</a:t>
            </a:r>
          </a:p>
        </p:txBody>
      </p:sp>
    </p:spTree>
    <p:extLst>
      <p:ext uri="{BB962C8B-B14F-4D97-AF65-F5344CB8AC3E}">
        <p14:creationId xmlns:p14="http://schemas.microsoft.com/office/powerpoint/2010/main" val="38456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If I eat more vegetables, then I will lose weight faster.</a:t>
            </a:r>
          </a:p>
          <a:p>
            <a:r>
              <a:rPr lang="en-IN" dirty="0"/>
              <a:t>If I add fertilizer to my garden, then my plants will grow faster.</a:t>
            </a:r>
          </a:p>
          <a:p>
            <a:r>
              <a:rPr lang="en-IN" dirty="0"/>
              <a:t>If 50 mL of water are added to my plants each day and they grow, then adding 100 mL of water each day will make them grow even more.</a:t>
            </a:r>
          </a:p>
        </p:txBody>
      </p:sp>
    </p:spTree>
    <p:extLst>
      <p:ext uri="{BB962C8B-B14F-4D97-AF65-F5344CB8AC3E}">
        <p14:creationId xmlns:p14="http://schemas.microsoft.com/office/powerpoint/2010/main" val="107999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Mix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eate an Office Mix.potx" id="{4B7366DC-B74D-454D-9AF1-C5E1E2713A61}" vid="{D9FD2935-D4F2-4034-8F2D-E6786535C4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6494B6-1467-40D3-9D2C-6096235D25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Create an Office Mix</Template>
  <TotalTime>1407</TotalTime>
  <Words>358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Montserrat-Regular</vt:lpstr>
      <vt:lpstr>Segoe UI</vt:lpstr>
      <vt:lpstr>Segoe UI Light</vt:lpstr>
      <vt:lpstr>Office Mix</vt:lpstr>
      <vt:lpstr>Hypothesis</vt:lpstr>
      <vt:lpstr>Hypothesis</vt:lpstr>
      <vt:lpstr>Hypothesis and proposition</vt:lpstr>
      <vt:lpstr>Examples of proposition</vt:lpstr>
      <vt:lpstr>Examples of hypothesis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Methodology</dc:title>
  <dc:creator>Dinesh Ganotra</dc:creator>
  <cp:keywords/>
  <cp:lastModifiedBy>Dinesh Ganotra</cp:lastModifiedBy>
  <cp:revision>42</cp:revision>
  <dcterms:created xsi:type="dcterms:W3CDTF">2015-11-26T03:51:49Z</dcterms:created>
  <dcterms:modified xsi:type="dcterms:W3CDTF">2023-09-12T15:35:29Z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TC043863139991</vt:lpwstr>
  </property>
</Properties>
</file>