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70" r:id="rId6"/>
    <p:sldId id="271" r:id="rId7"/>
    <p:sldId id="272" r:id="rId8"/>
    <p:sldId id="273" r:id="rId9"/>
    <p:sldId id="278" r:id="rId10"/>
    <p:sldId id="274" r:id="rId11"/>
    <p:sldId id="275" r:id="rId12"/>
    <p:sldId id="276" r:id="rId13"/>
    <p:sldId id="264" r:id="rId14"/>
    <p:sldId id="28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69" autoAdjust="0"/>
    <p:restoredTop sz="94660"/>
  </p:normalViewPr>
  <p:slideViewPr>
    <p:cSldViewPr snapToGrid="0" showGuides="1">
      <p:cViewPr>
        <p:scale>
          <a:sx n="76" d="100"/>
          <a:sy n="76" d="100"/>
        </p:scale>
        <p:origin x="260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12"/>
    </p:cViewPr>
  </p:sorter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DEEFA9-F3E3-49AE-AA50-34DD95316533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41124ED2-F997-49BD-BC3E-4439696CC480}">
      <dgm:prSet phldrT="[Text]"/>
      <dgm:spPr/>
      <dgm:t>
        <a:bodyPr/>
        <a:lstStyle/>
        <a:p>
          <a:r>
            <a:rPr lang="en-IN" dirty="0"/>
            <a:t>Age</a:t>
          </a:r>
        </a:p>
        <a:p>
          <a:r>
            <a:rPr lang="en-IN" dirty="0"/>
            <a:t>Exercise</a:t>
          </a:r>
        </a:p>
        <a:p>
          <a:r>
            <a:rPr lang="en-IN" dirty="0"/>
            <a:t>(Extraneous)</a:t>
          </a:r>
        </a:p>
      </dgm:t>
    </dgm:pt>
    <dgm:pt modelId="{D7C49EB9-55D2-4CB6-A0E6-A7883C30BA46}" type="parTrans" cxnId="{B5E9F70B-8064-44DA-9F0E-0CB1A16072A0}">
      <dgm:prSet/>
      <dgm:spPr/>
      <dgm:t>
        <a:bodyPr/>
        <a:lstStyle/>
        <a:p>
          <a:endParaRPr lang="en-IN"/>
        </a:p>
      </dgm:t>
    </dgm:pt>
    <dgm:pt modelId="{04F99DB1-D64D-45E0-A79F-6DC8CF8A57BF}" type="sibTrans" cxnId="{B5E9F70B-8064-44DA-9F0E-0CB1A16072A0}">
      <dgm:prSet/>
      <dgm:spPr/>
      <dgm:t>
        <a:bodyPr/>
        <a:lstStyle/>
        <a:p>
          <a:endParaRPr lang="en-IN"/>
        </a:p>
      </dgm:t>
    </dgm:pt>
    <dgm:pt modelId="{3426E8A6-7C5D-4196-B1D0-197E5C4611D8}">
      <dgm:prSet phldrT="[Text]"/>
      <dgm:spPr/>
      <dgm:t>
        <a:bodyPr/>
        <a:lstStyle/>
        <a:p>
          <a:r>
            <a:rPr lang="en-IN" dirty="0"/>
            <a:t>Smoking</a:t>
          </a:r>
        </a:p>
        <a:p>
          <a:r>
            <a:rPr lang="en-IN" dirty="0"/>
            <a:t>(Independent)</a:t>
          </a:r>
        </a:p>
      </dgm:t>
    </dgm:pt>
    <dgm:pt modelId="{15053CAC-7A3E-4246-B905-94C18CB9A899}" type="parTrans" cxnId="{71CBE122-F21B-467C-8869-18926D9E4131}">
      <dgm:prSet/>
      <dgm:spPr/>
      <dgm:t>
        <a:bodyPr/>
        <a:lstStyle/>
        <a:p>
          <a:endParaRPr lang="en-IN"/>
        </a:p>
      </dgm:t>
    </dgm:pt>
    <dgm:pt modelId="{9BFE0C83-455C-4088-98D2-699DD00A82B6}" type="sibTrans" cxnId="{71CBE122-F21B-467C-8869-18926D9E4131}">
      <dgm:prSet/>
      <dgm:spPr/>
      <dgm:t>
        <a:bodyPr/>
        <a:lstStyle/>
        <a:p>
          <a:endParaRPr lang="en-IN"/>
        </a:p>
      </dgm:t>
    </dgm:pt>
    <dgm:pt modelId="{A33AED29-0F38-47C1-BD1C-B8BE2FC92D14}">
      <dgm:prSet phldrT="[Text]"/>
      <dgm:spPr/>
      <dgm:t>
        <a:bodyPr/>
        <a:lstStyle/>
        <a:p>
          <a:r>
            <a:rPr lang="en-IN" dirty="0"/>
            <a:t>Cancer</a:t>
          </a:r>
        </a:p>
        <a:p>
          <a:r>
            <a:rPr lang="en-IN" dirty="0"/>
            <a:t>(Dependent)</a:t>
          </a:r>
        </a:p>
      </dgm:t>
    </dgm:pt>
    <dgm:pt modelId="{4D170BC2-572B-4214-A6B2-6AFEA8515CF8}" type="parTrans" cxnId="{5B69320E-4EAB-4F2B-9971-F034DDB71F8D}">
      <dgm:prSet/>
      <dgm:spPr/>
      <dgm:t>
        <a:bodyPr/>
        <a:lstStyle/>
        <a:p>
          <a:endParaRPr lang="en-IN"/>
        </a:p>
      </dgm:t>
    </dgm:pt>
    <dgm:pt modelId="{7C59F795-A342-42A8-A608-895355FE2A3A}" type="sibTrans" cxnId="{5B69320E-4EAB-4F2B-9971-F034DDB71F8D}">
      <dgm:prSet/>
      <dgm:spPr/>
      <dgm:t>
        <a:bodyPr/>
        <a:lstStyle/>
        <a:p>
          <a:endParaRPr lang="en-IN"/>
        </a:p>
      </dgm:t>
    </dgm:pt>
    <dgm:pt modelId="{AC7630FD-4897-4C21-A8E1-201728A2B28D}" type="pres">
      <dgm:prSet presAssocID="{7EDEEFA9-F3E3-49AE-AA50-34DD9531653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48E1AB73-AE86-4D4E-8B03-B9793825F528}" type="pres">
      <dgm:prSet presAssocID="{41124ED2-F997-49BD-BC3E-4439696CC480}" presName="singleCycle" presStyleCnt="0"/>
      <dgm:spPr/>
    </dgm:pt>
    <dgm:pt modelId="{658A9ACD-31B8-48F7-A3A1-ED38580BDA9C}" type="pres">
      <dgm:prSet presAssocID="{41124ED2-F997-49BD-BC3E-4439696CC480}" presName="singleCenter" presStyleLbl="node1" presStyleIdx="0" presStyleCnt="3" custLinFactNeighborX="-1006" custLinFactNeighborY="18861">
        <dgm:presLayoutVars>
          <dgm:chMax val="7"/>
          <dgm:chPref val="7"/>
        </dgm:presLayoutVars>
      </dgm:prSet>
      <dgm:spPr/>
    </dgm:pt>
    <dgm:pt modelId="{C2D676C2-8DA3-4953-9755-10CCC73ED54A}" type="pres">
      <dgm:prSet presAssocID="{15053CAC-7A3E-4246-B905-94C18CB9A899}" presName="Name56" presStyleLbl="parChTrans1D2" presStyleIdx="0" presStyleCnt="2"/>
      <dgm:spPr/>
    </dgm:pt>
    <dgm:pt modelId="{B8F6D6B3-C36D-4B8B-B573-3581AE3E8D39}" type="pres">
      <dgm:prSet presAssocID="{3426E8A6-7C5D-4196-B1D0-197E5C4611D8}" presName="text0" presStyleLbl="node1" presStyleIdx="1" presStyleCnt="3" custScaleX="212341" custScaleY="152629" custRadScaleRad="98196" custRadScaleInc="-66765">
        <dgm:presLayoutVars>
          <dgm:bulletEnabled val="1"/>
        </dgm:presLayoutVars>
      </dgm:prSet>
      <dgm:spPr/>
    </dgm:pt>
    <dgm:pt modelId="{9E5DBF01-22D7-4130-A025-36E96E757402}" type="pres">
      <dgm:prSet presAssocID="{4D170BC2-572B-4214-A6B2-6AFEA8515CF8}" presName="Name56" presStyleLbl="parChTrans1D2" presStyleIdx="1" presStyleCnt="2"/>
      <dgm:spPr/>
    </dgm:pt>
    <dgm:pt modelId="{755DC321-C348-458E-B1CD-881C278DCC42}" type="pres">
      <dgm:prSet presAssocID="{A33AED29-0F38-47C1-BD1C-B8BE2FC92D14}" presName="text0" presStyleLbl="node1" presStyleIdx="2" presStyleCnt="3" custScaleX="189926" custScaleY="135051" custRadScaleRad="119545" custRadScaleInc="-126097">
        <dgm:presLayoutVars>
          <dgm:bulletEnabled val="1"/>
        </dgm:presLayoutVars>
      </dgm:prSet>
      <dgm:spPr/>
    </dgm:pt>
  </dgm:ptLst>
  <dgm:cxnLst>
    <dgm:cxn modelId="{B5E9F70B-8064-44DA-9F0E-0CB1A16072A0}" srcId="{7EDEEFA9-F3E3-49AE-AA50-34DD95316533}" destId="{41124ED2-F997-49BD-BC3E-4439696CC480}" srcOrd="0" destOrd="0" parTransId="{D7C49EB9-55D2-4CB6-A0E6-A7883C30BA46}" sibTransId="{04F99DB1-D64D-45E0-A79F-6DC8CF8A57BF}"/>
    <dgm:cxn modelId="{9BD6680D-56F6-4653-A3E3-ECD6F9218BF1}" type="presOf" srcId="{3426E8A6-7C5D-4196-B1D0-197E5C4611D8}" destId="{B8F6D6B3-C36D-4B8B-B573-3581AE3E8D39}" srcOrd="0" destOrd="0" presId="urn:microsoft.com/office/officeart/2008/layout/RadialCluster"/>
    <dgm:cxn modelId="{5B69320E-4EAB-4F2B-9971-F034DDB71F8D}" srcId="{41124ED2-F997-49BD-BC3E-4439696CC480}" destId="{A33AED29-0F38-47C1-BD1C-B8BE2FC92D14}" srcOrd="1" destOrd="0" parTransId="{4D170BC2-572B-4214-A6B2-6AFEA8515CF8}" sibTransId="{7C59F795-A342-42A8-A608-895355FE2A3A}"/>
    <dgm:cxn modelId="{71CBE122-F21B-467C-8869-18926D9E4131}" srcId="{41124ED2-F997-49BD-BC3E-4439696CC480}" destId="{3426E8A6-7C5D-4196-B1D0-197E5C4611D8}" srcOrd="0" destOrd="0" parTransId="{15053CAC-7A3E-4246-B905-94C18CB9A899}" sibTransId="{9BFE0C83-455C-4088-98D2-699DD00A82B6}"/>
    <dgm:cxn modelId="{4DD12A26-C0F4-4E60-9B71-88F9316F671F}" type="presOf" srcId="{4D170BC2-572B-4214-A6B2-6AFEA8515CF8}" destId="{9E5DBF01-22D7-4130-A025-36E96E757402}" srcOrd="0" destOrd="0" presId="urn:microsoft.com/office/officeart/2008/layout/RadialCluster"/>
    <dgm:cxn modelId="{B85B6237-5E8A-4176-840A-D41678DF999E}" type="presOf" srcId="{A33AED29-0F38-47C1-BD1C-B8BE2FC92D14}" destId="{755DC321-C348-458E-B1CD-881C278DCC42}" srcOrd="0" destOrd="0" presId="urn:microsoft.com/office/officeart/2008/layout/RadialCluster"/>
    <dgm:cxn modelId="{C6CE0864-D971-4FCA-A0B5-91F6B7FFA12C}" type="presOf" srcId="{15053CAC-7A3E-4246-B905-94C18CB9A899}" destId="{C2D676C2-8DA3-4953-9755-10CCC73ED54A}" srcOrd="0" destOrd="0" presId="urn:microsoft.com/office/officeart/2008/layout/RadialCluster"/>
    <dgm:cxn modelId="{1A69F67C-42A7-475C-AFDE-87F27C60C4D9}" type="presOf" srcId="{7EDEEFA9-F3E3-49AE-AA50-34DD95316533}" destId="{AC7630FD-4897-4C21-A8E1-201728A2B28D}" srcOrd="0" destOrd="0" presId="urn:microsoft.com/office/officeart/2008/layout/RadialCluster"/>
    <dgm:cxn modelId="{661101A7-F331-48EF-9708-BE37AB84594E}" type="presOf" srcId="{41124ED2-F997-49BD-BC3E-4439696CC480}" destId="{658A9ACD-31B8-48F7-A3A1-ED38580BDA9C}" srcOrd="0" destOrd="0" presId="urn:microsoft.com/office/officeart/2008/layout/RadialCluster"/>
    <dgm:cxn modelId="{33DA38DC-4D28-4355-9AD1-855E114D37EB}" type="presParOf" srcId="{AC7630FD-4897-4C21-A8E1-201728A2B28D}" destId="{48E1AB73-AE86-4D4E-8B03-B9793825F528}" srcOrd="0" destOrd="0" presId="urn:microsoft.com/office/officeart/2008/layout/RadialCluster"/>
    <dgm:cxn modelId="{E76DCBFE-0867-45A6-B321-CB85F84C002F}" type="presParOf" srcId="{48E1AB73-AE86-4D4E-8B03-B9793825F528}" destId="{658A9ACD-31B8-48F7-A3A1-ED38580BDA9C}" srcOrd="0" destOrd="0" presId="urn:microsoft.com/office/officeart/2008/layout/RadialCluster"/>
    <dgm:cxn modelId="{7B0289BA-3D04-49D1-9736-C7078BC07149}" type="presParOf" srcId="{48E1AB73-AE86-4D4E-8B03-B9793825F528}" destId="{C2D676C2-8DA3-4953-9755-10CCC73ED54A}" srcOrd="1" destOrd="0" presId="urn:microsoft.com/office/officeart/2008/layout/RadialCluster"/>
    <dgm:cxn modelId="{1B758DDB-9D39-48B0-A290-8DDF07979058}" type="presParOf" srcId="{48E1AB73-AE86-4D4E-8B03-B9793825F528}" destId="{B8F6D6B3-C36D-4B8B-B573-3581AE3E8D39}" srcOrd="2" destOrd="0" presId="urn:microsoft.com/office/officeart/2008/layout/RadialCluster"/>
    <dgm:cxn modelId="{000F59F3-04F9-4FCE-9067-3E0D6F578C25}" type="presParOf" srcId="{48E1AB73-AE86-4D4E-8B03-B9793825F528}" destId="{9E5DBF01-22D7-4130-A025-36E96E757402}" srcOrd="3" destOrd="0" presId="urn:microsoft.com/office/officeart/2008/layout/RadialCluster"/>
    <dgm:cxn modelId="{05E51479-81A6-4A9A-8BF4-0CB4D8B245C1}" type="presParOf" srcId="{48E1AB73-AE86-4D4E-8B03-B9793825F528}" destId="{755DC321-C348-458E-B1CD-881C278DCC42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DEEFA9-F3E3-49AE-AA50-34DD95316533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41124ED2-F997-49BD-BC3E-4439696CC480}">
      <dgm:prSet phldrT="[Text]"/>
      <dgm:spPr/>
      <dgm:t>
        <a:bodyPr/>
        <a:lstStyle/>
        <a:p>
          <a:r>
            <a:rPr lang="en-IN" dirty="0"/>
            <a:t>Education</a:t>
          </a:r>
        </a:p>
        <a:p>
          <a:r>
            <a:rPr lang="en-IN" dirty="0"/>
            <a:t>(Extraneous)</a:t>
          </a:r>
        </a:p>
      </dgm:t>
    </dgm:pt>
    <dgm:pt modelId="{D7C49EB9-55D2-4CB6-A0E6-A7883C30BA46}" type="parTrans" cxnId="{B5E9F70B-8064-44DA-9F0E-0CB1A16072A0}">
      <dgm:prSet/>
      <dgm:spPr/>
      <dgm:t>
        <a:bodyPr/>
        <a:lstStyle/>
        <a:p>
          <a:endParaRPr lang="en-IN"/>
        </a:p>
      </dgm:t>
    </dgm:pt>
    <dgm:pt modelId="{04F99DB1-D64D-45E0-A79F-6DC8CF8A57BF}" type="sibTrans" cxnId="{B5E9F70B-8064-44DA-9F0E-0CB1A16072A0}">
      <dgm:prSet/>
      <dgm:spPr/>
      <dgm:t>
        <a:bodyPr/>
        <a:lstStyle/>
        <a:p>
          <a:endParaRPr lang="en-IN"/>
        </a:p>
      </dgm:t>
    </dgm:pt>
    <dgm:pt modelId="{3426E8A6-7C5D-4196-B1D0-197E5C4611D8}">
      <dgm:prSet phldrT="[Text]"/>
      <dgm:spPr/>
      <dgm:t>
        <a:bodyPr/>
        <a:lstStyle/>
        <a:p>
          <a:r>
            <a:rPr lang="en-IN" dirty="0"/>
            <a:t>Mortality</a:t>
          </a:r>
        </a:p>
        <a:p>
          <a:r>
            <a:rPr lang="en-IN" dirty="0"/>
            <a:t>(Independent)</a:t>
          </a:r>
        </a:p>
      </dgm:t>
    </dgm:pt>
    <dgm:pt modelId="{15053CAC-7A3E-4246-B905-94C18CB9A899}" type="parTrans" cxnId="{71CBE122-F21B-467C-8869-18926D9E4131}">
      <dgm:prSet/>
      <dgm:spPr/>
      <dgm:t>
        <a:bodyPr/>
        <a:lstStyle/>
        <a:p>
          <a:endParaRPr lang="en-IN"/>
        </a:p>
      </dgm:t>
    </dgm:pt>
    <dgm:pt modelId="{9BFE0C83-455C-4088-98D2-699DD00A82B6}" type="sibTrans" cxnId="{71CBE122-F21B-467C-8869-18926D9E4131}">
      <dgm:prSet/>
      <dgm:spPr/>
      <dgm:t>
        <a:bodyPr/>
        <a:lstStyle/>
        <a:p>
          <a:endParaRPr lang="en-IN"/>
        </a:p>
      </dgm:t>
    </dgm:pt>
    <dgm:pt modelId="{A33AED29-0F38-47C1-BD1C-B8BE2FC92D14}">
      <dgm:prSet phldrT="[Text]"/>
      <dgm:spPr/>
      <dgm:t>
        <a:bodyPr/>
        <a:lstStyle/>
        <a:p>
          <a:r>
            <a:rPr lang="en-IN" dirty="0"/>
            <a:t>Fertility</a:t>
          </a:r>
        </a:p>
        <a:p>
          <a:r>
            <a:rPr lang="en-IN" dirty="0"/>
            <a:t>(Dependent)</a:t>
          </a:r>
        </a:p>
      </dgm:t>
    </dgm:pt>
    <dgm:pt modelId="{4D170BC2-572B-4214-A6B2-6AFEA8515CF8}" type="parTrans" cxnId="{5B69320E-4EAB-4F2B-9971-F034DDB71F8D}">
      <dgm:prSet/>
      <dgm:spPr/>
      <dgm:t>
        <a:bodyPr/>
        <a:lstStyle/>
        <a:p>
          <a:endParaRPr lang="en-IN"/>
        </a:p>
      </dgm:t>
    </dgm:pt>
    <dgm:pt modelId="{7C59F795-A342-42A8-A608-895355FE2A3A}" type="sibTrans" cxnId="{5B69320E-4EAB-4F2B-9971-F034DDB71F8D}">
      <dgm:prSet/>
      <dgm:spPr/>
      <dgm:t>
        <a:bodyPr/>
        <a:lstStyle/>
        <a:p>
          <a:endParaRPr lang="en-IN"/>
        </a:p>
      </dgm:t>
    </dgm:pt>
    <dgm:pt modelId="{2160CB14-C662-4890-BC35-D908BCF82638}">
      <dgm:prSet phldrT="[Text]" custLinFactNeighborX="-1006" custLinFactNeighborY="18861"/>
      <dgm:spPr/>
      <dgm:t>
        <a:bodyPr/>
        <a:lstStyle/>
        <a:p>
          <a:endParaRPr lang="en-IN"/>
        </a:p>
      </dgm:t>
    </dgm:pt>
    <dgm:pt modelId="{E0BCEF1E-D4C7-490D-BC46-FBC2A29B5E28}" type="parTrans" cxnId="{1B973B0D-935D-41CB-8C4C-FA3C882661B2}">
      <dgm:prSet/>
      <dgm:spPr/>
      <dgm:t>
        <a:bodyPr/>
        <a:lstStyle/>
        <a:p>
          <a:endParaRPr lang="en-IN"/>
        </a:p>
      </dgm:t>
    </dgm:pt>
    <dgm:pt modelId="{7CA7360A-4F13-49BC-9989-2FF0E4E66C5D}" type="sibTrans" cxnId="{1B973B0D-935D-41CB-8C4C-FA3C882661B2}">
      <dgm:prSet/>
      <dgm:spPr/>
      <dgm:t>
        <a:bodyPr/>
        <a:lstStyle/>
        <a:p>
          <a:endParaRPr lang="en-IN"/>
        </a:p>
      </dgm:t>
    </dgm:pt>
    <dgm:pt modelId="{56EE2D9B-D7E8-4B6A-98A8-E11585C1A139}">
      <dgm:prSet phldrT="[Text]" custScaleX="189926" custScaleY="135051" custRadScaleRad="119545" custRadScaleInc="-126097"/>
      <dgm:spPr/>
      <dgm:t>
        <a:bodyPr/>
        <a:lstStyle/>
        <a:p>
          <a:endParaRPr lang="en-IN"/>
        </a:p>
      </dgm:t>
    </dgm:pt>
    <dgm:pt modelId="{D6834355-68EA-474F-BE0C-28307A743A76}" type="parTrans" cxnId="{3FBFD1DC-9BF9-4EDD-8061-9E83A19B0A9C}">
      <dgm:prSet/>
      <dgm:spPr/>
      <dgm:t>
        <a:bodyPr/>
        <a:lstStyle/>
        <a:p>
          <a:endParaRPr lang="en-IN"/>
        </a:p>
      </dgm:t>
    </dgm:pt>
    <dgm:pt modelId="{55B1EC93-B542-4594-88E8-75E75AEE57D8}" type="sibTrans" cxnId="{3FBFD1DC-9BF9-4EDD-8061-9E83A19B0A9C}">
      <dgm:prSet/>
      <dgm:spPr/>
      <dgm:t>
        <a:bodyPr/>
        <a:lstStyle/>
        <a:p>
          <a:endParaRPr lang="en-IN"/>
        </a:p>
      </dgm:t>
    </dgm:pt>
    <dgm:pt modelId="{EBA8C4EF-04AE-46EA-A360-23D6760CEE58}">
      <dgm:prSet phldrT="[Text]" custLinFactNeighborX="-1006" custLinFactNeighborY="18861"/>
      <dgm:spPr/>
      <dgm:t>
        <a:bodyPr/>
        <a:lstStyle/>
        <a:p>
          <a:endParaRPr lang="en-IN"/>
        </a:p>
      </dgm:t>
    </dgm:pt>
    <dgm:pt modelId="{E2DE02F7-3632-4D4F-8553-7D959EDDC9BB}" type="parTrans" cxnId="{FC77C09D-912D-4DC9-8811-27069DDF7814}">
      <dgm:prSet/>
      <dgm:spPr/>
      <dgm:t>
        <a:bodyPr/>
        <a:lstStyle/>
        <a:p>
          <a:endParaRPr lang="en-IN"/>
        </a:p>
      </dgm:t>
    </dgm:pt>
    <dgm:pt modelId="{1179EE1E-FA7B-4545-8D9E-B17543B14176}" type="sibTrans" cxnId="{FC77C09D-912D-4DC9-8811-27069DDF7814}">
      <dgm:prSet/>
      <dgm:spPr/>
      <dgm:t>
        <a:bodyPr/>
        <a:lstStyle/>
        <a:p>
          <a:endParaRPr lang="en-IN"/>
        </a:p>
      </dgm:t>
    </dgm:pt>
    <dgm:pt modelId="{4D72F1B2-9877-46A4-A43A-5D6F72A6E002}">
      <dgm:prSet phldrT="[Text]" custLinFactNeighborX="-1006" custLinFactNeighborY="18861"/>
      <dgm:spPr/>
      <dgm:t>
        <a:bodyPr/>
        <a:lstStyle/>
        <a:p>
          <a:endParaRPr lang="en-IN"/>
        </a:p>
      </dgm:t>
    </dgm:pt>
    <dgm:pt modelId="{C5A6B4B3-C4FC-4E49-8C81-B0EFEFA76D77}" type="parTrans" cxnId="{BD24D2E3-3EB0-4DAD-BC45-AA9B9F99E910}">
      <dgm:prSet/>
      <dgm:spPr/>
      <dgm:t>
        <a:bodyPr/>
        <a:lstStyle/>
        <a:p>
          <a:endParaRPr lang="en-IN"/>
        </a:p>
      </dgm:t>
    </dgm:pt>
    <dgm:pt modelId="{A7F5529C-6E2D-4890-B87E-D321E9768F9C}" type="sibTrans" cxnId="{BD24D2E3-3EB0-4DAD-BC45-AA9B9F99E910}">
      <dgm:prSet/>
      <dgm:spPr/>
      <dgm:t>
        <a:bodyPr/>
        <a:lstStyle/>
        <a:p>
          <a:endParaRPr lang="en-IN"/>
        </a:p>
      </dgm:t>
    </dgm:pt>
    <dgm:pt modelId="{03A620A9-70AD-42A7-A066-957F9BAD8E34}">
      <dgm:prSet phldrT="[Text]" custLinFactNeighborX="-1006" custLinFactNeighborY="18861"/>
      <dgm:spPr/>
      <dgm:t>
        <a:bodyPr/>
        <a:lstStyle/>
        <a:p>
          <a:endParaRPr lang="en-IN"/>
        </a:p>
      </dgm:t>
    </dgm:pt>
    <dgm:pt modelId="{940D80FE-2701-4BA2-8A23-3E3CAA7B118E}" type="parTrans" cxnId="{D3420E8F-CCC8-4E73-BEB4-6DFD9D27DEBC}">
      <dgm:prSet/>
      <dgm:spPr/>
      <dgm:t>
        <a:bodyPr/>
        <a:lstStyle/>
        <a:p>
          <a:endParaRPr lang="en-IN"/>
        </a:p>
      </dgm:t>
    </dgm:pt>
    <dgm:pt modelId="{B80739F9-78F9-46DA-91AE-970021CB8D0D}" type="sibTrans" cxnId="{D3420E8F-CCC8-4E73-BEB4-6DFD9D27DEBC}">
      <dgm:prSet/>
      <dgm:spPr/>
      <dgm:t>
        <a:bodyPr/>
        <a:lstStyle/>
        <a:p>
          <a:endParaRPr lang="en-IN"/>
        </a:p>
      </dgm:t>
    </dgm:pt>
    <dgm:pt modelId="{CE30DE52-3A6C-406F-B555-C85245932861}">
      <dgm:prSet phldrT="[Text]" custLinFactNeighborX="-1006" custLinFactNeighborY="18861"/>
      <dgm:spPr/>
      <dgm:t>
        <a:bodyPr/>
        <a:lstStyle/>
        <a:p>
          <a:endParaRPr lang="en-IN"/>
        </a:p>
      </dgm:t>
    </dgm:pt>
    <dgm:pt modelId="{398DABFF-8573-47BB-8830-96F1FA7EEABC}" type="parTrans" cxnId="{BFC90E63-8147-4E2B-BF56-FBDCD6A1DB64}">
      <dgm:prSet/>
      <dgm:spPr/>
      <dgm:t>
        <a:bodyPr/>
        <a:lstStyle/>
        <a:p>
          <a:endParaRPr lang="en-IN"/>
        </a:p>
      </dgm:t>
    </dgm:pt>
    <dgm:pt modelId="{8A7D7E19-5A44-4C0E-B90B-9805D6ED293B}" type="sibTrans" cxnId="{BFC90E63-8147-4E2B-BF56-FBDCD6A1DB64}">
      <dgm:prSet/>
      <dgm:spPr/>
      <dgm:t>
        <a:bodyPr/>
        <a:lstStyle/>
        <a:p>
          <a:endParaRPr lang="en-IN"/>
        </a:p>
      </dgm:t>
    </dgm:pt>
    <dgm:pt modelId="{AC7630FD-4897-4C21-A8E1-201728A2B28D}" type="pres">
      <dgm:prSet presAssocID="{7EDEEFA9-F3E3-49AE-AA50-34DD9531653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48E1AB73-AE86-4D4E-8B03-B9793825F528}" type="pres">
      <dgm:prSet presAssocID="{41124ED2-F997-49BD-BC3E-4439696CC480}" presName="singleCycle" presStyleCnt="0"/>
      <dgm:spPr/>
    </dgm:pt>
    <dgm:pt modelId="{658A9ACD-31B8-48F7-A3A1-ED38580BDA9C}" type="pres">
      <dgm:prSet presAssocID="{41124ED2-F997-49BD-BC3E-4439696CC480}" presName="singleCenter" presStyleLbl="node1" presStyleIdx="0" presStyleCnt="3" custLinFactNeighborX="-1006" custLinFactNeighborY="18861">
        <dgm:presLayoutVars>
          <dgm:chMax val="7"/>
          <dgm:chPref val="7"/>
        </dgm:presLayoutVars>
      </dgm:prSet>
      <dgm:spPr/>
    </dgm:pt>
    <dgm:pt modelId="{C2D676C2-8DA3-4953-9755-10CCC73ED54A}" type="pres">
      <dgm:prSet presAssocID="{15053CAC-7A3E-4246-B905-94C18CB9A899}" presName="Name56" presStyleLbl="parChTrans1D2" presStyleIdx="0" presStyleCnt="2"/>
      <dgm:spPr/>
    </dgm:pt>
    <dgm:pt modelId="{B8F6D6B3-C36D-4B8B-B573-3581AE3E8D39}" type="pres">
      <dgm:prSet presAssocID="{3426E8A6-7C5D-4196-B1D0-197E5C4611D8}" presName="text0" presStyleLbl="node1" presStyleIdx="1" presStyleCnt="3" custScaleX="212341" custScaleY="152629" custRadScaleRad="141848" custRadScaleInc="-77210">
        <dgm:presLayoutVars>
          <dgm:bulletEnabled val="1"/>
        </dgm:presLayoutVars>
      </dgm:prSet>
      <dgm:spPr/>
    </dgm:pt>
    <dgm:pt modelId="{9E5DBF01-22D7-4130-A025-36E96E757402}" type="pres">
      <dgm:prSet presAssocID="{4D170BC2-572B-4214-A6B2-6AFEA8515CF8}" presName="Name56" presStyleLbl="parChTrans1D2" presStyleIdx="1" presStyleCnt="2"/>
      <dgm:spPr/>
    </dgm:pt>
    <dgm:pt modelId="{755DC321-C348-458E-B1CD-881C278DCC42}" type="pres">
      <dgm:prSet presAssocID="{A33AED29-0F38-47C1-BD1C-B8BE2FC92D14}" presName="text0" presStyleLbl="node1" presStyleIdx="2" presStyleCnt="3" custScaleX="189926" custScaleY="135051" custRadScaleRad="128255" custRadScaleInc="-122834">
        <dgm:presLayoutVars>
          <dgm:bulletEnabled val="1"/>
        </dgm:presLayoutVars>
      </dgm:prSet>
      <dgm:spPr/>
    </dgm:pt>
  </dgm:ptLst>
  <dgm:cxnLst>
    <dgm:cxn modelId="{9FCF3201-C000-4D33-A089-DF8697E774ED}" type="presOf" srcId="{3426E8A6-7C5D-4196-B1D0-197E5C4611D8}" destId="{B8F6D6B3-C36D-4B8B-B573-3581AE3E8D39}" srcOrd="0" destOrd="0" presId="urn:microsoft.com/office/officeart/2008/layout/RadialCluster"/>
    <dgm:cxn modelId="{E5322E06-3233-45BD-9E64-E730ED994218}" type="presOf" srcId="{7EDEEFA9-F3E3-49AE-AA50-34DD95316533}" destId="{AC7630FD-4897-4C21-A8E1-201728A2B28D}" srcOrd="0" destOrd="0" presId="urn:microsoft.com/office/officeart/2008/layout/RadialCluster"/>
    <dgm:cxn modelId="{B5E9F70B-8064-44DA-9F0E-0CB1A16072A0}" srcId="{7EDEEFA9-F3E3-49AE-AA50-34DD95316533}" destId="{41124ED2-F997-49BD-BC3E-4439696CC480}" srcOrd="0" destOrd="0" parTransId="{D7C49EB9-55D2-4CB6-A0E6-A7883C30BA46}" sibTransId="{04F99DB1-D64D-45E0-A79F-6DC8CF8A57BF}"/>
    <dgm:cxn modelId="{1B973B0D-935D-41CB-8C4C-FA3C882661B2}" srcId="{7EDEEFA9-F3E3-49AE-AA50-34DD95316533}" destId="{2160CB14-C662-4890-BC35-D908BCF82638}" srcOrd="3" destOrd="0" parTransId="{E0BCEF1E-D4C7-490D-BC46-FBC2A29B5E28}" sibTransId="{7CA7360A-4F13-49BC-9989-2FF0E4E66C5D}"/>
    <dgm:cxn modelId="{5B69320E-4EAB-4F2B-9971-F034DDB71F8D}" srcId="{41124ED2-F997-49BD-BC3E-4439696CC480}" destId="{A33AED29-0F38-47C1-BD1C-B8BE2FC92D14}" srcOrd="1" destOrd="0" parTransId="{4D170BC2-572B-4214-A6B2-6AFEA8515CF8}" sibTransId="{7C59F795-A342-42A8-A608-895355FE2A3A}"/>
    <dgm:cxn modelId="{71CBE122-F21B-467C-8869-18926D9E4131}" srcId="{41124ED2-F997-49BD-BC3E-4439696CC480}" destId="{3426E8A6-7C5D-4196-B1D0-197E5C4611D8}" srcOrd="0" destOrd="0" parTransId="{15053CAC-7A3E-4246-B905-94C18CB9A899}" sibTransId="{9BFE0C83-455C-4088-98D2-699DD00A82B6}"/>
    <dgm:cxn modelId="{BFC90E63-8147-4E2B-BF56-FBDCD6A1DB64}" srcId="{7EDEEFA9-F3E3-49AE-AA50-34DD95316533}" destId="{CE30DE52-3A6C-406F-B555-C85245932861}" srcOrd="6" destOrd="0" parTransId="{398DABFF-8573-47BB-8830-96F1FA7EEABC}" sibTransId="{8A7D7E19-5A44-4C0E-B90B-9805D6ED293B}"/>
    <dgm:cxn modelId="{2B04867A-F918-4062-90CE-F4F1561135A5}" type="presOf" srcId="{41124ED2-F997-49BD-BC3E-4439696CC480}" destId="{658A9ACD-31B8-48F7-A3A1-ED38580BDA9C}" srcOrd="0" destOrd="0" presId="urn:microsoft.com/office/officeart/2008/layout/RadialCluster"/>
    <dgm:cxn modelId="{9C206A82-B26D-4099-AC08-48BA80970338}" type="presOf" srcId="{A33AED29-0F38-47C1-BD1C-B8BE2FC92D14}" destId="{755DC321-C348-458E-B1CD-881C278DCC42}" srcOrd="0" destOrd="0" presId="urn:microsoft.com/office/officeart/2008/layout/RadialCluster"/>
    <dgm:cxn modelId="{D3420E8F-CCC8-4E73-BEB4-6DFD9D27DEBC}" srcId="{7EDEEFA9-F3E3-49AE-AA50-34DD95316533}" destId="{03A620A9-70AD-42A7-A066-957F9BAD8E34}" srcOrd="2" destOrd="0" parTransId="{940D80FE-2701-4BA2-8A23-3E3CAA7B118E}" sibTransId="{B80739F9-78F9-46DA-91AE-970021CB8D0D}"/>
    <dgm:cxn modelId="{FC77C09D-912D-4DC9-8811-27069DDF7814}" srcId="{7EDEEFA9-F3E3-49AE-AA50-34DD95316533}" destId="{EBA8C4EF-04AE-46EA-A360-23D6760CEE58}" srcOrd="5" destOrd="0" parTransId="{E2DE02F7-3632-4D4F-8553-7D959EDDC9BB}" sibTransId="{1179EE1E-FA7B-4545-8D9E-B17543B14176}"/>
    <dgm:cxn modelId="{3FBFD1DC-9BF9-4EDD-8061-9E83A19B0A9C}" srcId="{7EDEEFA9-F3E3-49AE-AA50-34DD95316533}" destId="{56EE2D9B-D7E8-4B6A-98A8-E11585C1A139}" srcOrd="4" destOrd="0" parTransId="{D6834355-68EA-474F-BE0C-28307A743A76}" sibTransId="{55B1EC93-B542-4594-88E8-75E75AEE57D8}"/>
    <dgm:cxn modelId="{BD24D2E3-3EB0-4DAD-BC45-AA9B9F99E910}" srcId="{7EDEEFA9-F3E3-49AE-AA50-34DD95316533}" destId="{4D72F1B2-9877-46A4-A43A-5D6F72A6E002}" srcOrd="1" destOrd="0" parTransId="{C5A6B4B3-C4FC-4E49-8C81-B0EFEFA76D77}" sibTransId="{A7F5529C-6E2D-4890-B87E-D321E9768F9C}"/>
    <dgm:cxn modelId="{941944E5-A101-416B-808C-EC4C5FE164EE}" type="presOf" srcId="{15053CAC-7A3E-4246-B905-94C18CB9A899}" destId="{C2D676C2-8DA3-4953-9755-10CCC73ED54A}" srcOrd="0" destOrd="0" presId="urn:microsoft.com/office/officeart/2008/layout/RadialCluster"/>
    <dgm:cxn modelId="{629B4FFF-FB38-469B-96D4-AED48DF0D3F7}" type="presOf" srcId="{4D170BC2-572B-4214-A6B2-6AFEA8515CF8}" destId="{9E5DBF01-22D7-4130-A025-36E96E757402}" srcOrd="0" destOrd="0" presId="urn:microsoft.com/office/officeart/2008/layout/RadialCluster"/>
    <dgm:cxn modelId="{BAC15E6A-DC8B-483E-8947-C7C2F8D11C49}" type="presParOf" srcId="{AC7630FD-4897-4C21-A8E1-201728A2B28D}" destId="{48E1AB73-AE86-4D4E-8B03-B9793825F528}" srcOrd="0" destOrd="0" presId="urn:microsoft.com/office/officeart/2008/layout/RadialCluster"/>
    <dgm:cxn modelId="{E8F23530-056E-47FB-9D5D-79E194B86C48}" type="presParOf" srcId="{48E1AB73-AE86-4D4E-8B03-B9793825F528}" destId="{658A9ACD-31B8-48F7-A3A1-ED38580BDA9C}" srcOrd="0" destOrd="0" presId="urn:microsoft.com/office/officeart/2008/layout/RadialCluster"/>
    <dgm:cxn modelId="{9BC40C7F-3BFE-4002-99E9-7B5F25072674}" type="presParOf" srcId="{48E1AB73-AE86-4D4E-8B03-B9793825F528}" destId="{C2D676C2-8DA3-4953-9755-10CCC73ED54A}" srcOrd="1" destOrd="0" presId="urn:microsoft.com/office/officeart/2008/layout/RadialCluster"/>
    <dgm:cxn modelId="{EA88C670-A809-469E-9E05-3AB6DE872E9A}" type="presParOf" srcId="{48E1AB73-AE86-4D4E-8B03-B9793825F528}" destId="{B8F6D6B3-C36D-4B8B-B573-3581AE3E8D39}" srcOrd="2" destOrd="0" presId="urn:microsoft.com/office/officeart/2008/layout/RadialCluster"/>
    <dgm:cxn modelId="{0111CED6-1EA4-41B1-88DE-BB89DC2D6554}" type="presParOf" srcId="{48E1AB73-AE86-4D4E-8B03-B9793825F528}" destId="{9E5DBF01-22D7-4130-A025-36E96E757402}" srcOrd="3" destOrd="0" presId="urn:microsoft.com/office/officeart/2008/layout/RadialCluster"/>
    <dgm:cxn modelId="{E5CE92E7-5B43-42D7-AC26-0C708D21B396}" type="presParOf" srcId="{48E1AB73-AE86-4D4E-8B03-B9793825F528}" destId="{755DC321-C348-458E-B1CD-881C278DCC42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DEEFA9-F3E3-49AE-AA50-34DD95316533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A33AED29-0F38-47C1-BD1C-B8BE2FC92D14}">
      <dgm:prSet phldrT="[Text]"/>
      <dgm:spPr/>
      <dgm:t>
        <a:bodyPr/>
        <a:lstStyle/>
        <a:p>
          <a:r>
            <a:rPr lang="en-IN" dirty="0"/>
            <a:t>Contraceptives</a:t>
          </a:r>
        </a:p>
        <a:p>
          <a:r>
            <a:rPr lang="en-IN" dirty="0"/>
            <a:t>(Intervening)</a:t>
          </a:r>
        </a:p>
      </dgm:t>
    </dgm:pt>
    <dgm:pt modelId="{4D170BC2-572B-4214-A6B2-6AFEA8515CF8}" type="parTrans" cxnId="{5B69320E-4EAB-4F2B-9971-F034DDB71F8D}">
      <dgm:prSet/>
      <dgm:spPr/>
      <dgm:t>
        <a:bodyPr/>
        <a:lstStyle/>
        <a:p>
          <a:endParaRPr lang="en-IN"/>
        </a:p>
      </dgm:t>
    </dgm:pt>
    <dgm:pt modelId="{7C59F795-A342-42A8-A608-895355FE2A3A}" type="sibTrans" cxnId="{5B69320E-4EAB-4F2B-9971-F034DDB71F8D}">
      <dgm:prSet/>
      <dgm:spPr/>
      <dgm:t>
        <a:bodyPr/>
        <a:lstStyle/>
        <a:p>
          <a:endParaRPr lang="en-IN"/>
        </a:p>
      </dgm:t>
    </dgm:pt>
    <dgm:pt modelId="{2160CB14-C662-4890-BC35-D908BCF82638}">
      <dgm:prSet phldrT="[Text]" custLinFactNeighborX="-1006" custLinFactNeighborY="18861"/>
      <dgm:spPr/>
      <dgm:t>
        <a:bodyPr/>
        <a:lstStyle/>
        <a:p>
          <a:endParaRPr lang="en-IN"/>
        </a:p>
      </dgm:t>
    </dgm:pt>
    <dgm:pt modelId="{E0BCEF1E-D4C7-490D-BC46-FBC2A29B5E28}" type="parTrans" cxnId="{1B973B0D-935D-41CB-8C4C-FA3C882661B2}">
      <dgm:prSet/>
      <dgm:spPr/>
      <dgm:t>
        <a:bodyPr/>
        <a:lstStyle/>
        <a:p>
          <a:endParaRPr lang="en-IN"/>
        </a:p>
      </dgm:t>
    </dgm:pt>
    <dgm:pt modelId="{7CA7360A-4F13-49BC-9989-2FF0E4E66C5D}" type="sibTrans" cxnId="{1B973B0D-935D-41CB-8C4C-FA3C882661B2}">
      <dgm:prSet/>
      <dgm:spPr/>
      <dgm:t>
        <a:bodyPr/>
        <a:lstStyle/>
        <a:p>
          <a:endParaRPr lang="en-IN"/>
        </a:p>
      </dgm:t>
    </dgm:pt>
    <dgm:pt modelId="{56EE2D9B-D7E8-4B6A-98A8-E11585C1A139}">
      <dgm:prSet phldrT="[Text]" custScaleX="189926" custScaleY="135051" custRadScaleRad="119545" custRadScaleInc="-126097"/>
      <dgm:spPr/>
      <dgm:t>
        <a:bodyPr/>
        <a:lstStyle/>
        <a:p>
          <a:endParaRPr lang="en-IN"/>
        </a:p>
      </dgm:t>
    </dgm:pt>
    <dgm:pt modelId="{D6834355-68EA-474F-BE0C-28307A743A76}" type="parTrans" cxnId="{3FBFD1DC-9BF9-4EDD-8061-9E83A19B0A9C}">
      <dgm:prSet/>
      <dgm:spPr/>
      <dgm:t>
        <a:bodyPr/>
        <a:lstStyle/>
        <a:p>
          <a:endParaRPr lang="en-IN"/>
        </a:p>
      </dgm:t>
    </dgm:pt>
    <dgm:pt modelId="{55B1EC93-B542-4594-88E8-75E75AEE57D8}" type="sibTrans" cxnId="{3FBFD1DC-9BF9-4EDD-8061-9E83A19B0A9C}">
      <dgm:prSet/>
      <dgm:spPr/>
      <dgm:t>
        <a:bodyPr/>
        <a:lstStyle/>
        <a:p>
          <a:endParaRPr lang="en-IN"/>
        </a:p>
      </dgm:t>
    </dgm:pt>
    <dgm:pt modelId="{EBA8C4EF-04AE-46EA-A360-23D6760CEE58}">
      <dgm:prSet phldrT="[Text]" custLinFactNeighborX="-1006" custLinFactNeighborY="18861"/>
      <dgm:spPr/>
      <dgm:t>
        <a:bodyPr/>
        <a:lstStyle/>
        <a:p>
          <a:endParaRPr lang="en-IN"/>
        </a:p>
      </dgm:t>
    </dgm:pt>
    <dgm:pt modelId="{E2DE02F7-3632-4D4F-8553-7D959EDDC9BB}" type="parTrans" cxnId="{FC77C09D-912D-4DC9-8811-27069DDF7814}">
      <dgm:prSet/>
      <dgm:spPr/>
      <dgm:t>
        <a:bodyPr/>
        <a:lstStyle/>
        <a:p>
          <a:endParaRPr lang="en-IN"/>
        </a:p>
      </dgm:t>
    </dgm:pt>
    <dgm:pt modelId="{1179EE1E-FA7B-4545-8D9E-B17543B14176}" type="sibTrans" cxnId="{FC77C09D-912D-4DC9-8811-27069DDF7814}">
      <dgm:prSet/>
      <dgm:spPr/>
      <dgm:t>
        <a:bodyPr/>
        <a:lstStyle/>
        <a:p>
          <a:endParaRPr lang="en-IN"/>
        </a:p>
      </dgm:t>
    </dgm:pt>
    <dgm:pt modelId="{4D72F1B2-9877-46A4-A43A-5D6F72A6E002}">
      <dgm:prSet phldrT="[Text]" custLinFactNeighborX="-1006" custLinFactNeighborY="18861"/>
      <dgm:spPr/>
      <dgm:t>
        <a:bodyPr/>
        <a:lstStyle/>
        <a:p>
          <a:endParaRPr lang="en-IN"/>
        </a:p>
      </dgm:t>
    </dgm:pt>
    <dgm:pt modelId="{C5A6B4B3-C4FC-4E49-8C81-B0EFEFA76D77}" type="parTrans" cxnId="{BD24D2E3-3EB0-4DAD-BC45-AA9B9F99E910}">
      <dgm:prSet/>
      <dgm:spPr/>
      <dgm:t>
        <a:bodyPr/>
        <a:lstStyle/>
        <a:p>
          <a:endParaRPr lang="en-IN"/>
        </a:p>
      </dgm:t>
    </dgm:pt>
    <dgm:pt modelId="{A7F5529C-6E2D-4890-B87E-D321E9768F9C}" type="sibTrans" cxnId="{BD24D2E3-3EB0-4DAD-BC45-AA9B9F99E910}">
      <dgm:prSet/>
      <dgm:spPr/>
      <dgm:t>
        <a:bodyPr/>
        <a:lstStyle/>
        <a:p>
          <a:endParaRPr lang="en-IN"/>
        </a:p>
      </dgm:t>
    </dgm:pt>
    <dgm:pt modelId="{03A620A9-70AD-42A7-A066-957F9BAD8E34}">
      <dgm:prSet phldrT="[Text]" custLinFactNeighborX="-1006" custLinFactNeighborY="18861"/>
      <dgm:spPr/>
      <dgm:t>
        <a:bodyPr/>
        <a:lstStyle/>
        <a:p>
          <a:endParaRPr lang="en-IN"/>
        </a:p>
      </dgm:t>
    </dgm:pt>
    <dgm:pt modelId="{940D80FE-2701-4BA2-8A23-3E3CAA7B118E}" type="parTrans" cxnId="{D3420E8F-CCC8-4E73-BEB4-6DFD9D27DEBC}">
      <dgm:prSet/>
      <dgm:spPr/>
      <dgm:t>
        <a:bodyPr/>
        <a:lstStyle/>
        <a:p>
          <a:endParaRPr lang="en-IN"/>
        </a:p>
      </dgm:t>
    </dgm:pt>
    <dgm:pt modelId="{B80739F9-78F9-46DA-91AE-970021CB8D0D}" type="sibTrans" cxnId="{D3420E8F-CCC8-4E73-BEB4-6DFD9D27DEBC}">
      <dgm:prSet/>
      <dgm:spPr/>
      <dgm:t>
        <a:bodyPr/>
        <a:lstStyle/>
        <a:p>
          <a:endParaRPr lang="en-IN"/>
        </a:p>
      </dgm:t>
    </dgm:pt>
    <dgm:pt modelId="{CE30DE52-3A6C-406F-B555-C85245932861}">
      <dgm:prSet phldrT="[Text]" custLinFactNeighborX="-1006" custLinFactNeighborY="18861"/>
      <dgm:spPr/>
      <dgm:t>
        <a:bodyPr/>
        <a:lstStyle/>
        <a:p>
          <a:endParaRPr lang="en-IN"/>
        </a:p>
      </dgm:t>
    </dgm:pt>
    <dgm:pt modelId="{398DABFF-8573-47BB-8830-96F1FA7EEABC}" type="parTrans" cxnId="{BFC90E63-8147-4E2B-BF56-FBDCD6A1DB64}">
      <dgm:prSet/>
      <dgm:spPr/>
      <dgm:t>
        <a:bodyPr/>
        <a:lstStyle/>
        <a:p>
          <a:endParaRPr lang="en-IN"/>
        </a:p>
      </dgm:t>
    </dgm:pt>
    <dgm:pt modelId="{8A7D7E19-5A44-4C0E-B90B-9805D6ED293B}" type="sibTrans" cxnId="{BFC90E63-8147-4E2B-BF56-FBDCD6A1DB64}">
      <dgm:prSet/>
      <dgm:spPr/>
      <dgm:t>
        <a:bodyPr/>
        <a:lstStyle/>
        <a:p>
          <a:endParaRPr lang="en-IN"/>
        </a:p>
      </dgm:t>
    </dgm:pt>
    <dgm:pt modelId="{AC7630FD-4897-4C21-A8E1-201728A2B28D}" type="pres">
      <dgm:prSet presAssocID="{7EDEEFA9-F3E3-49AE-AA50-34DD9531653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52E6A237-B3FE-45BF-A00E-98EC3A83E9CA}" type="pres">
      <dgm:prSet presAssocID="{A33AED29-0F38-47C1-BD1C-B8BE2FC92D14}" presName="singleCycle" presStyleCnt="0"/>
      <dgm:spPr/>
    </dgm:pt>
    <dgm:pt modelId="{B74DE514-81CA-420D-B2D7-973285047888}" type="pres">
      <dgm:prSet presAssocID="{A33AED29-0F38-47C1-BD1C-B8BE2FC92D14}" presName="singleCenter" presStyleLbl="node1" presStyleIdx="0" presStyleCnt="1" custScaleX="40786" custScaleY="27314" custLinFactNeighborX="-1395" custLinFactNeighborY="-5000">
        <dgm:presLayoutVars>
          <dgm:chMax val="7"/>
          <dgm:chPref val="7"/>
        </dgm:presLayoutVars>
      </dgm:prSet>
      <dgm:spPr/>
    </dgm:pt>
  </dgm:ptLst>
  <dgm:cxnLst>
    <dgm:cxn modelId="{1B973B0D-935D-41CB-8C4C-FA3C882661B2}" srcId="{7EDEEFA9-F3E3-49AE-AA50-34DD95316533}" destId="{2160CB14-C662-4890-BC35-D908BCF82638}" srcOrd="3" destOrd="0" parTransId="{E0BCEF1E-D4C7-490D-BC46-FBC2A29B5E28}" sibTransId="{7CA7360A-4F13-49BC-9989-2FF0E4E66C5D}"/>
    <dgm:cxn modelId="{5B69320E-4EAB-4F2B-9971-F034DDB71F8D}" srcId="{7EDEEFA9-F3E3-49AE-AA50-34DD95316533}" destId="{A33AED29-0F38-47C1-BD1C-B8BE2FC92D14}" srcOrd="0" destOrd="0" parTransId="{4D170BC2-572B-4214-A6B2-6AFEA8515CF8}" sibTransId="{7C59F795-A342-42A8-A608-895355FE2A3A}"/>
    <dgm:cxn modelId="{888B8C1F-0808-4B57-80E6-E0600107700B}" type="presOf" srcId="{A33AED29-0F38-47C1-BD1C-B8BE2FC92D14}" destId="{B74DE514-81CA-420D-B2D7-973285047888}" srcOrd="0" destOrd="0" presId="urn:microsoft.com/office/officeart/2008/layout/RadialCluster"/>
    <dgm:cxn modelId="{BFC90E63-8147-4E2B-BF56-FBDCD6A1DB64}" srcId="{7EDEEFA9-F3E3-49AE-AA50-34DD95316533}" destId="{CE30DE52-3A6C-406F-B555-C85245932861}" srcOrd="6" destOrd="0" parTransId="{398DABFF-8573-47BB-8830-96F1FA7EEABC}" sibTransId="{8A7D7E19-5A44-4C0E-B90B-9805D6ED293B}"/>
    <dgm:cxn modelId="{D3420E8F-CCC8-4E73-BEB4-6DFD9D27DEBC}" srcId="{7EDEEFA9-F3E3-49AE-AA50-34DD95316533}" destId="{03A620A9-70AD-42A7-A066-957F9BAD8E34}" srcOrd="2" destOrd="0" parTransId="{940D80FE-2701-4BA2-8A23-3E3CAA7B118E}" sibTransId="{B80739F9-78F9-46DA-91AE-970021CB8D0D}"/>
    <dgm:cxn modelId="{52B2BD97-B06D-481D-B6C9-9C0851731BB4}" type="presOf" srcId="{7EDEEFA9-F3E3-49AE-AA50-34DD95316533}" destId="{AC7630FD-4897-4C21-A8E1-201728A2B28D}" srcOrd="0" destOrd="0" presId="urn:microsoft.com/office/officeart/2008/layout/RadialCluster"/>
    <dgm:cxn modelId="{FC77C09D-912D-4DC9-8811-27069DDF7814}" srcId="{7EDEEFA9-F3E3-49AE-AA50-34DD95316533}" destId="{EBA8C4EF-04AE-46EA-A360-23D6760CEE58}" srcOrd="5" destOrd="0" parTransId="{E2DE02F7-3632-4D4F-8553-7D959EDDC9BB}" sibTransId="{1179EE1E-FA7B-4545-8D9E-B17543B14176}"/>
    <dgm:cxn modelId="{3FBFD1DC-9BF9-4EDD-8061-9E83A19B0A9C}" srcId="{7EDEEFA9-F3E3-49AE-AA50-34DD95316533}" destId="{56EE2D9B-D7E8-4B6A-98A8-E11585C1A139}" srcOrd="4" destOrd="0" parTransId="{D6834355-68EA-474F-BE0C-28307A743A76}" sibTransId="{55B1EC93-B542-4594-88E8-75E75AEE57D8}"/>
    <dgm:cxn modelId="{BD24D2E3-3EB0-4DAD-BC45-AA9B9F99E910}" srcId="{7EDEEFA9-F3E3-49AE-AA50-34DD95316533}" destId="{4D72F1B2-9877-46A4-A43A-5D6F72A6E002}" srcOrd="1" destOrd="0" parTransId="{C5A6B4B3-C4FC-4E49-8C81-B0EFEFA76D77}" sibTransId="{A7F5529C-6E2D-4890-B87E-D321E9768F9C}"/>
    <dgm:cxn modelId="{C8A545E2-7EC0-4B31-86C2-61857176E7BB}" type="presParOf" srcId="{AC7630FD-4897-4C21-A8E1-201728A2B28D}" destId="{52E6A237-B3FE-45BF-A00E-98EC3A83E9CA}" srcOrd="0" destOrd="0" presId="urn:microsoft.com/office/officeart/2008/layout/RadialCluster"/>
    <dgm:cxn modelId="{E8F9BF27-A648-451C-B0F0-8A8AFBEE839D}" type="presParOf" srcId="{52E6A237-B3FE-45BF-A00E-98EC3A83E9CA}" destId="{B74DE514-81CA-420D-B2D7-973285047888}" srcOrd="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8A9ACD-31B8-48F7-A3A1-ED38580BDA9C}">
      <dsp:nvSpPr>
        <dsp:cNvPr id="0" name=""/>
        <dsp:cNvSpPr/>
      </dsp:nvSpPr>
      <dsp:spPr>
        <a:xfrm>
          <a:off x="2622873" y="1890661"/>
          <a:ext cx="1113245" cy="11132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kern="1200" dirty="0"/>
            <a:t>Age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kern="1200" dirty="0"/>
            <a:t>Exercise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kern="1200" dirty="0"/>
            <a:t>(Extraneous)</a:t>
          </a:r>
        </a:p>
      </dsp:txBody>
      <dsp:txXfrm>
        <a:off x="2677217" y="1945005"/>
        <a:ext cx="1004557" cy="1004557"/>
      </dsp:txXfrm>
    </dsp:sp>
    <dsp:sp modelId="{C2D676C2-8DA3-4953-9755-10CCC73ED54A}">
      <dsp:nvSpPr>
        <dsp:cNvPr id="0" name=""/>
        <dsp:cNvSpPr/>
      </dsp:nvSpPr>
      <dsp:spPr>
        <a:xfrm rot="13572566">
          <a:off x="2459518" y="1811149"/>
          <a:ext cx="2202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0293" y="0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F6D6B3-C36D-4B8B-B573-3581AE3E8D39}">
      <dsp:nvSpPr>
        <dsp:cNvPr id="0" name=""/>
        <dsp:cNvSpPr/>
      </dsp:nvSpPr>
      <dsp:spPr>
        <a:xfrm>
          <a:off x="1155869" y="593216"/>
          <a:ext cx="1583797" cy="1138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Smoking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(Independent)</a:t>
          </a:r>
        </a:p>
      </dsp:txBody>
      <dsp:txXfrm>
        <a:off x="1211442" y="648789"/>
        <a:ext cx="1472651" cy="1027274"/>
      </dsp:txXfrm>
    </dsp:sp>
    <dsp:sp modelId="{9E5DBF01-22D7-4130-A025-36E96E757402}">
      <dsp:nvSpPr>
        <dsp:cNvPr id="0" name=""/>
        <dsp:cNvSpPr/>
      </dsp:nvSpPr>
      <dsp:spPr>
        <a:xfrm rot="19355973">
          <a:off x="3679249" y="1853695"/>
          <a:ext cx="5532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3234" y="0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5DC321-C348-458E-B1CD-881C278DCC42}">
      <dsp:nvSpPr>
        <dsp:cNvPr id="0" name=""/>
        <dsp:cNvSpPr/>
      </dsp:nvSpPr>
      <dsp:spPr>
        <a:xfrm>
          <a:off x="4126052" y="678371"/>
          <a:ext cx="1416609" cy="10073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Cancer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(Dependent)</a:t>
          </a:r>
        </a:p>
      </dsp:txBody>
      <dsp:txXfrm>
        <a:off x="4175225" y="727544"/>
        <a:ext cx="1318263" cy="9089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8A9ACD-31B8-48F7-A3A1-ED38580BDA9C}">
      <dsp:nvSpPr>
        <dsp:cNvPr id="0" name=""/>
        <dsp:cNvSpPr/>
      </dsp:nvSpPr>
      <dsp:spPr>
        <a:xfrm>
          <a:off x="2622873" y="1890661"/>
          <a:ext cx="1113245" cy="11132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kern="1200" dirty="0"/>
            <a:t>Education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kern="1200" dirty="0"/>
            <a:t>(Extraneous)</a:t>
          </a:r>
        </a:p>
      </dsp:txBody>
      <dsp:txXfrm>
        <a:off x="2677217" y="1945005"/>
        <a:ext cx="1004557" cy="1004557"/>
      </dsp:txXfrm>
    </dsp:sp>
    <dsp:sp modelId="{C2D676C2-8DA3-4953-9755-10CCC73ED54A}">
      <dsp:nvSpPr>
        <dsp:cNvPr id="0" name=""/>
        <dsp:cNvSpPr/>
      </dsp:nvSpPr>
      <dsp:spPr>
        <a:xfrm rot="12824943">
          <a:off x="1972224" y="1878008"/>
          <a:ext cx="71051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0517" y="0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F6D6B3-C36D-4B8B-B573-3581AE3E8D39}">
      <dsp:nvSpPr>
        <dsp:cNvPr id="0" name=""/>
        <dsp:cNvSpPr/>
      </dsp:nvSpPr>
      <dsp:spPr>
        <a:xfrm>
          <a:off x="448295" y="582320"/>
          <a:ext cx="1583797" cy="1138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Mortality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(Independent)</a:t>
          </a:r>
        </a:p>
      </dsp:txBody>
      <dsp:txXfrm>
        <a:off x="503868" y="637893"/>
        <a:ext cx="1472651" cy="1027274"/>
      </dsp:txXfrm>
    </dsp:sp>
    <dsp:sp modelId="{9E5DBF01-22D7-4130-A025-36E96E757402}">
      <dsp:nvSpPr>
        <dsp:cNvPr id="0" name=""/>
        <dsp:cNvSpPr/>
      </dsp:nvSpPr>
      <dsp:spPr>
        <a:xfrm rot="19552601">
          <a:off x="3679460" y="1885482"/>
          <a:ext cx="6581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8174" y="0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5DC321-C348-458E-B1CD-881C278DCC42}">
      <dsp:nvSpPr>
        <dsp:cNvPr id="0" name=""/>
        <dsp:cNvSpPr/>
      </dsp:nvSpPr>
      <dsp:spPr>
        <a:xfrm>
          <a:off x="4280977" y="717237"/>
          <a:ext cx="1416609" cy="10073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Fertility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(Dependent)</a:t>
          </a:r>
        </a:p>
      </dsp:txBody>
      <dsp:txXfrm>
        <a:off x="4330150" y="766410"/>
        <a:ext cx="1318263" cy="9089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4DE514-81CA-420D-B2D7-973285047888}">
      <dsp:nvSpPr>
        <dsp:cNvPr id="0" name=""/>
        <dsp:cNvSpPr/>
      </dsp:nvSpPr>
      <dsp:spPr>
        <a:xfrm>
          <a:off x="2245708" y="607183"/>
          <a:ext cx="1513494" cy="10135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kern="1200" dirty="0"/>
            <a:t>Contraceptives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kern="1200" dirty="0"/>
            <a:t>(Intervening)</a:t>
          </a:r>
        </a:p>
      </dsp:txBody>
      <dsp:txXfrm>
        <a:off x="2295187" y="656662"/>
        <a:ext cx="1414536" cy="9146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2/19/2025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2/19/2025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2/19/2025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2/19/2025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2/19/2025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2/19/2025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2/19/2025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2/19/2025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2/19/2025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2/19/2025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2/19/2025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2/19/2025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/>
          <a:lstStyle/>
          <a:p>
            <a:r>
              <a:rPr lang="en-US" dirty="0"/>
              <a:t>Variable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Dinesh Ganotra</a:t>
            </a:r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Data Preparation </a:t>
            </a:r>
            <a:br>
              <a:rPr lang="en-IN" dirty="0"/>
            </a:br>
            <a:r>
              <a:rPr lang="en-IN" dirty="0"/>
              <a:t>	Missing values and outliers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5D6344-EC13-4BB8-8D31-A3F8FCEC6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658" y="1704109"/>
            <a:ext cx="6359998" cy="414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6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433" y="266007"/>
            <a:ext cx="10437134" cy="858057"/>
          </a:xfrm>
        </p:spPr>
        <p:txBody>
          <a:bodyPr/>
          <a:lstStyle/>
          <a:p>
            <a:r>
              <a:rPr lang="en-IN" dirty="0"/>
              <a:t>Data Preparation, Missing values and outliers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14" y="2052918"/>
            <a:ext cx="11547443" cy="3845606"/>
          </a:xfrm>
        </p:spPr>
        <p:txBody>
          <a:bodyPr>
            <a:noAutofit/>
          </a:bodyPr>
          <a:lstStyle/>
          <a:p>
            <a:r>
              <a:rPr lang="en-IN" sz="3200" dirty="0"/>
              <a:t>Replace the missing value by arithmetic mean</a:t>
            </a:r>
          </a:p>
          <a:p>
            <a:r>
              <a:rPr lang="en-IN" sz="3200" dirty="0"/>
              <a:t>An observation with a value that is more than 3 standard deviations from the mean is considered as an outlier. </a:t>
            </a:r>
          </a:p>
          <a:p>
            <a:r>
              <a:rPr lang="en-IN" sz="3200" dirty="0"/>
              <a:t>The researcher may like to delete it or modify the value of it or keep it as it is. It depends on the knowledge about the cause of the outlier.</a:t>
            </a:r>
          </a:p>
        </p:txBody>
      </p:sp>
    </p:spTree>
    <p:extLst>
      <p:ext uri="{BB962C8B-B14F-4D97-AF65-F5344CB8AC3E}">
        <p14:creationId xmlns:p14="http://schemas.microsoft.com/office/powerpoint/2010/main" val="51564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Variables ( Measurement Scales)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257415" cy="4500282"/>
          </a:xfrm>
        </p:spPr>
        <p:txBody>
          <a:bodyPr>
            <a:normAutofit/>
          </a:bodyPr>
          <a:lstStyle/>
          <a:p>
            <a:r>
              <a:rPr lang="en-IN" dirty="0"/>
              <a:t>Nominal</a:t>
            </a:r>
          </a:p>
          <a:p>
            <a:pPr lvl="1"/>
            <a:r>
              <a:rPr lang="en-IN" dirty="0"/>
              <a:t>Assignment of numbers to basketball players in order to identify them.</a:t>
            </a:r>
          </a:p>
          <a:p>
            <a:pPr lvl="1"/>
            <a:r>
              <a:rPr lang="en-IN" dirty="0"/>
              <a:t>Such numbers cannot be considered in order of no consequence; the numbers are just convenient labels and have no quantitative  value.</a:t>
            </a:r>
          </a:p>
          <a:p>
            <a:r>
              <a:rPr lang="en-IN" dirty="0"/>
              <a:t>Ordinal</a:t>
            </a:r>
          </a:p>
          <a:p>
            <a:pPr lvl="1"/>
            <a:r>
              <a:rPr lang="en-IN" dirty="0"/>
              <a:t>Scale places events in order  but real difference between adjacent ranks may not be equal</a:t>
            </a:r>
          </a:p>
          <a:p>
            <a:pPr lvl="1"/>
            <a:r>
              <a:rPr lang="en-IN" dirty="0"/>
              <a:t>Person A ‘s position in class is 10 and B’s is 40. It cannot be said that A is four times as good as B.</a:t>
            </a:r>
          </a:p>
          <a:p>
            <a:r>
              <a:rPr lang="en-IN" dirty="0"/>
              <a:t>Interval</a:t>
            </a:r>
          </a:p>
          <a:p>
            <a:pPr lvl="1"/>
            <a:r>
              <a:rPr lang="en-IN" dirty="0"/>
              <a:t>It can have arbitrary zero but not absolute zero or origin. Incorporates equality of interval</a:t>
            </a:r>
          </a:p>
          <a:p>
            <a:pPr lvl="2"/>
            <a:r>
              <a:rPr lang="en-IN" dirty="0" err="1"/>
              <a:t>Farenheit</a:t>
            </a:r>
            <a:r>
              <a:rPr lang="en-IN" dirty="0"/>
              <a:t> scale</a:t>
            </a:r>
          </a:p>
          <a:p>
            <a:r>
              <a:rPr lang="en-IN" dirty="0"/>
              <a:t>Ratio</a:t>
            </a:r>
          </a:p>
          <a:p>
            <a:pPr lvl="1"/>
            <a:r>
              <a:rPr lang="en-IN" dirty="0"/>
              <a:t>Have absolute zero or true zero of measurement</a:t>
            </a:r>
          </a:p>
          <a:p>
            <a:pPr lvl="2"/>
            <a:r>
              <a:rPr lang="en-IN" dirty="0"/>
              <a:t>Minor traffic violation, typing errors</a:t>
            </a:r>
          </a:p>
        </p:txBody>
      </p:sp>
    </p:spTree>
    <p:extLst>
      <p:ext uri="{BB962C8B-B14F-4D97-AF65-F5344CB8AC3E}">
        <p14:creationId xmlns:p14="http://schemas.microsoft.com/office/powerpoint/2010/main" val="136774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61956C-DFC0-4206-A6E3-0276001A75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98" t="21651" r="13028"/>
          <a:stretch/>
        </p:blipFill>
        <p:spPr>
          <a:xfrm>
            <a:off x="1350627" y="503338"/>
            <a:ext cx="9043332" cy="537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6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FFD41B-D201-41BC-B310-53F51A1E66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1" t="26055" r="12889" b="4954"/>
          <a:stretch/>
        </p:blipFill>
        <p:spPr>
          <a:xfrm>
            <a:off x="1828800" y="1786855"/>
            <a:ext cx="8791662" cy="473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4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38020"/>
          </a:xfrm>
        </p:spPr>
        <p:txBody>
          <a:bodyPr>
            <a:normAutofit/>
          </a:bodyPr>
          <a:lstStyle/>
          <a:p>
            <a:r>
              <a:rPr lang="en-IN" sz="2800" dirty="0"/>
              <a:t>Mathematical Operations, Central tendency 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589212" y="1262130"/>
          <a:ext cx="89154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Examples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Central</a:t>
                      </a:r>
                      <a:r>
                        <a:rPr lang="en-IN" baseline="0" dirty="0"/>
                        <a:t> Tendency/Mathematical Operations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Nominal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gender, nationality, ethnicity, language, genre, style, biological species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Set membership, classification, categorical equality, and equivalence</a:t>
                      </a:r>
                    </a:p>
                    <a:p>
                      <a:endParaRPr lang="en-IN" dirty="0"/>
                    </a:p>
                    <a:p>
                      <a:r>
                        <a:rPr lang="en-IN" dirty="0"/>
                        <a:t>Mode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Ordinal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'completely agree', 'mostly agree', 'mostly disagree', 'completely disagree'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Median</a:t>
                      </a:r>
                      <a:r>
                        <a:rPr lang="en-IN" baseline="0" dirty="0"/>
                        <a:t> , Mode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Interval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Celsius,</a:t>
                      </a:r>
                      <a:r>
                        <a:rPr lang="en-IN" baseline="0" dirty="0"/>
                        <a:t> Date from arbitrary epoch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Mean, Median ,</a:t>
                      </a:r>
                      <a:r>
                        <a:rPr lang="en-IN" baseline="0" dirty="0"/>
                        <a:t> Mode,…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mass, length, duration, plane angle, energy and electric 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+, Geometric Mean, Harmonic Mean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425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Ordinal Variable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Elementary school education</a:t>
            </a:r>
          </a:p>
          <a:p>
            <a:r>
              <a:rPr lang="en-IN" dirty="0"/>
              <a:t>High school graduate</a:t>
            </a:r>
            <a:br>
              <a:rPr lang="en-IN" dirty="0"/>
            </a:br>
            <a:endParaRPr lang="en-IN" dirty="0"/>
          </a:p>
          <a:p>
            <a:r>
              <a:rPr lang="en-IN" dirty="0"/>
              <a:t>Some college</a:t>
            </a:r>
            <a:br>
              <a:rPr lang="en-IN" dirty="0"/>
            </a:br>
            <a:endParaRPr lang="en-IN" dirty="0"/>
          </a:p>
          <a:p>
            <a:r>
              <a:rPr lang="en-IN" dirty="0"/>
              <a:t>College graduate</a:t>
            </a:r>
            <a:br>
              <a:rPr lang="en-IN" dirty="0"/>
            </a:br>
            <a:endParaRPr lang="en-IN" dirty="0"/>
          </a:p>
          <a:p>
            <a:r>
              <a:rPr lang="en-IN" dirty="0"/>
              <a:t>Graduate degree</a:t>
            </a:r>
            <a:br>
              <a:rPr lang="en-IN" dirty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3698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Types of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2063804"/>
            <a:ext cx="2335593" cy="1800625"/>
          </a:xfrm>
        </p:spPr>
        <p:txBody>
          <a:bodyPr>
            <a:normAutofit lnSpcReduction="10000"/>
          </a:bodyPr>
          <a:lstStyle/>
          <a:p>
            <a:r>
              <a:rPr lang="en-IN" dirty="0"/>
              <a:t>Independent</a:t>
            </a:r>
          </a:p>
          <a:p>
            <a:r>
              <a:rPr lang="en-IN" dirty="0"/>
              <a:t>Dependent</a:t>
            </a:r>
          </a:p>
          <a:p>
            <a:r>
              <a:rPr lang="en-IN" dirty="0"/>
              <a:t>Extraneous </a:t>
            </a:r>
          </a:p>
          <a:p>
            <a:r>
              <a:rPr lang="en-IN" dirty="0"/>
              <a:t>Intervening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5504543" y="153610"/>
          <a:ext cx="6418634" cy="3710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 13"/>
          <p:cNvGraphicFramePr/>
          <p:nvPr/>
        </p:nvGraphicFramePr>
        <p:xfrm>
          <a:off x="3915229" y="3234267"/>
          <a:ext cx="6418634" cy="3710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6" name="Diagram 15"/>
          <p:cNvGraphicFramePr/>
          <p:nvPr/>
        </p:nvGraphicFramePr>
        <p:xfrm>
          <a:off x="4067629" y="3386667"/>
          <a:ext cx="6418634" cy="3710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8123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Goodness of measure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008033" cy="4195481"/>
          </a:xfrm>
        </p:spPr>
        <p:txBody>
          <a:bodyPr/>
          <a:lstStyle/>
          <a:p>
            <a:r>
              <a:rPr lang="en-IN" dirty="0"/>
              <a:t>Validity</a:t>
            </a:r>
          </a:p>
          <a:p>
            <a:pPr lvl="1"/>
            <a:r>
              <a:rPr lang="en-IN" dirty="0"/>
              <a:t>Degree to which  an instrument measures what it is suppose to measure.</a:t>
            </a:r>
          </a:p>
          <a:p>
            <a:r>
              <a:rPr lang="en-IN" dirty="0"/>
              <a:t>Reliability</a:t>
            </a:r>
          </a:p>
          <a:p>
            <a:pPr lvl="1"/>
            <a:r>
              <a:rPr lang="en-IN" dirty="0"/>
              <a:t>Measuring instrument is reliable if it provides consistent results. </a:t>
            </a:r>
          </a:p>
          <a:p>
            <a:pPr lvl="1"/>
            <a:endParaRPr lang="en-IN" dirty="0"/>
          </a:p>
          <a:p>
            <a:pPr lvl="1"/>
            <a:endParaRPr lang="en-IN" dirty="0"/>
          </a:p>
          <a:p>
            <a:pPr lvl="1"/>
            <a:endParaRPr lang="en-IN" dirty="0"/>
          </a:p>
          <a:p>
            <a:pPr marL="457200" lvl="1" indent="0" algn="ctr">
              <a:buNone/>
            </a:pPr>
            <a:r>
              <a:rPr lang="en-IN" dirty="0"/>
              <a:t>Reliable measuring instrument does contribute to validity, but valid instrument need not be a reliable instrument. </a:t>
            </a:r>
          </a:p>
        </p:txBody>
      </p:sp>
    </p:spTree>
    <p:extLst>
      <p:ext uri="{BB962C8B-B14F-4D97-AF65-F5344CB8AC3E}">
        <p14:creationId xmlns:p14="http://schemas.microsoft.com/office/powerpoint/2010/main" val="45586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200" dirty="0"/>
              <a:t>Q:  Are the following Nominal , Ordinal, Interval or Ratio Data. Explain your 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1" y="2052918"/>
            <a:ext cx="9664215" cy="4030641"/>
          </a:xfrm>
        </p:spPr>
        <p:txBody>
          <a:bodyPr/>
          <a:lstStyle/>
          <a:p>
            <a:r>
              <a:rPr lang="en-IN" sz="2800" dirty="0"/>
              <a:t>Temperatures measure on Kelvin Scale</a:t>
            </a:r>
          </a:p>
          <a:p>
            <a:r>
              <a:rPr lang="en-IN" sz="2800" dirty="0"/>
              <a:t>Military ranks</a:t>
            </a:r>
          </a:p>
          <a:p>
            <a:r>
              <a:rPr lang="en-IN" sz="2800" dirty="0"/>
              <a:t>Social security numbers</a:t>
            </a:r>
          </a:p>
          <a:p>
            <a:r>
              <a:rPr lang="en-IN" sz="2800" dirty="0"/>
              <a:t>Number of passengers on buses from Delhi to Mumbai</a:t>
            </a:r>
          </a:p>
          <a:p>
            <a:r>
              <a:rPr lang="en-IN" sz="2800" dirty="0"/>
              <a:t>Code number given to the religion of person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1469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13</TotalTime>
  <Words>461</Words>
  <Application>Microsoft Office PowerPoint</Application>
  <PresentationFormat>Widescreen</PresentationFormat>
  <Paragraphs>82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Euphemia</vt:lpstr>
      <vt:lpstr>Plantagenet Cherokee</vt:lpstr>
      <vt:lpstr>Wingdings</vt:lpstr>
      <vt:lpstr>Academic Literature 16x9</vt:lpstr>
      <vt:lpstr>Variable</vt:lpstr>
      <vt:lpstr>Variables ( Measurement Scales)</vt:lpstr>
      <vt:lpstr>PowerPoint Presentation</vt:lpstr>
      <vt:lpstr>PowerPoint Presentation</vt:lpstr>
      <vt:lpstr>Mathematical Operations, Central tendency  </vt:lpstr>
      <vt:lpstr>Ordinal Variable examples</vt:lpstr>
      <vt:lpstr>Types of variables</vt:lpstr>
      <vt:lpstr>Goodness of measure</vt:lpstr>
      <vt:lpstr>Q:  Are the following Nominal , Ordinal, Interval or Ratio Data. Explain your answer</vt:lpstr>
      <vt:lpstr>Data Preparation   Missing values and outliers</vt:lpstr>
      <vt:lpstr>Data Preparation, Missing values and outliers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Variable</dc:title>
  <dc:creator>Dinesh Ganotra</dc:creator>
  <cp:lastModifiedBy>Dinesh Ganotra</cp:lastModifiedBy>
  <cp:revision>5</cp:revision>
  <dcterms:created xsi:type="dcterms:W3CDTF">2022-08-25T16:30:10Z</dcterms:created>
  <dcterms:modified xsi:type="dcterms:W3CDTF">2025-02-19T15:35:39Z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